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Preaiubitul meu e Unul,</a:t>
            </a:r>
            <a:br/>
            <a:r>
              <a:t>Fără seamăn pe pământ;</a:t>
            </a:r>
            <a:br/>
            <a:r>
              <a:t>/: Glasul Lui e armonie,</a:t>
            </a:r>
            <a:br/>
            <a:r>
              <a:t>Cântec este-al Lui Cuvânt. :/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Orice drum pe unde trece,</a:t>
            </a:r>
            <a:br/>
            <a:r>
              <a:t>De miresme-alese-i plin;</a:t>
            </a:r>
            <a:br/>
            <a:r>
              <a:t>/: Câmpu-i mai frumos pe acolo,</a:t>
            </a:r>
            <a:br/>
            <a:r>
              <a:t>Cerul este mai senin. :/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Dulcea Lui înfăţişare,</a:t>
            </a:r>
            <a:br/>
            <a:r>
              <a:t>Este toată-un farmec sfânt;</a:t>
            </a:r>
            <a:br/>
            <a:r>
              <a:t>/: Mii de primăveri vin parcă, </a:t>
            </a:r>
            <a:br/>
            <a:r>
              <a:t>Toate-odată pe pământ. :/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Preaiubitul meu e Unul,</a:t>
            </a:r>
            <a:br/>
            <a:r>
              <a:t>Nimeni nu-i asemeni Lui!</a:t>
            </a:r>
            <a:br/>
            <a:r>
              <a:t>/: Ce n-aş da ca să-L cunoaşteţi</a:t>
            </a:r>
            <a:br/>
            <a:r>
              <a:t>Şi să fiţi şi voi ai Lui! :/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