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 scumpul sânge ce-a vărsat</a:t>
            </a:r>
            <a:br/>
            <a:r>
              <a:t>Isus îmi spală vina.</a:t>
            </a:r>
            <a:br/>
            <a:r>
              <a:t>Oh! cât îmi place să aud</a:t>
            </a:r>
            <a:br/>
            <a:r>
              <a:t>Al lui Isus scump Nume!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cântat de cei aleşi,</a:t>
            </a:r>
            <a:br/>
            <a:r>
              <a:t>Nume de îngeri mult slăvit,</a:t>
            </a:r>
            <a:br/>
            <a:r>
              <a:t>Nume lăudat în veci</a:t>
            </a:r>
            <a:br/>
            <a:r>
              <a:t>E Isus, Isus!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Curând El va veni pe nor,</a:t>
            </a:r>
            <a:br/>
            <a:r>
              <a:t>Şi-L vom vedea cu toţii;</a:t>
            </a:r>
            <a:br/>
            <a:r>
              <a:t>Şi-n jurul scaunului Său</a:t>
            </a:r>
            <a:br/>
            <a:r>
              <a:t>Cânta-vom scumpu-I Nume.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cântat de cei aleşi,</a:t>
            </a:r>
            <a:br/>
            <a:r>
              <a:t>Nume de îngeri mult slăvit,</a:t>
            </a:r>
            <a:br/>
            <a:r>
              <a:t>Nume lăudat în veci</a:t>
            </a:r>
            <a:br/>
            <a:r>
              <a:t>E Isus,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cântat de cei aleşi,</a:t>
            </a:r>
            <a:br/>
            <a:r>
              <a:t>Nume de îngeri mult slăvit,</a:t>
            </a:r>
            <a:br/>
            <a:r>
              <a:t>Nume lăudat în veci</a:t>
            </a:r>
            <a:br/>
            <a:r>
              <a:t>E Isus,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Păcatele iertate-mi sunt</a:t>
            </a:r>
            <a:br/>
            <a:r>
              <a:t>Isus e Cel ce-o spune</a:t>
            </a:r>
            <a:br/>
            <a:r>
              <a:t>Eu merg în pace către cer</a:t>
            </a:r>
            <a:br/>
            <a:r>
              <a:t>Şi voi avea cunună.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cântat de cei aleşi,</a:t>
            </a:r>
            <a:br/>
            <a:r>
              <a:t>Nume de îngeri mult slăvit,</a:t>
            </a:r>
            <a:br/>
            <a:r>
              <a:t>Nume lăudat în veci</a:t>
            </a:r>
            <a:br/>
            <a:r>
              <a:t>E Isus,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Slăvit să fie Domnul Sfânt!</a:t>
            </a:r>
            <a:br/>
            <a:r>
              <a:t>Acum eu cred în Domnul.</a:t>
            </a:r>
            <a:br/>
            <a:r>
              <a:t>Eu scumpu-I Nume Îl slăvesc</a:t>
            </a:r>
            <a:br/>
            <a:r>
              <a:t>În veci, măritu-I Nume.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cântat de cei aleşi,</a:t>
            </a:r>
            <a:br/>
            <a:r>
              <a:t>Nume de îngeri mult slăvit,</a:t>
            </a:r>
            <a:br/>
            <a:r>
              <a:t>Nume lăudat în veci</a:t>
            </a:r>
            <a:br/>
            <a:r>
              <a:t>E Isus,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Veniţi, cu toţii, să slăvim</a:t>
            </a:r>
            <a:br/>
            <a:r>
              <a:t>Al lui Isus scump Nume!</a:t>
            </a:r>
            <a:br/>
            <a:r>
              <a:t>Veniţi, cu toţii, să cântăm</a:t>
            </a:r>
            <a:br/>
            <a:r>
              <a:t>De toţi iubitul Nume!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 cântat de cei aleşi,</a:t>
            </a:r>
            <a:br/>
            <a:r>
              <a:t>Nume de îngeri mult slăvit,</a:t>
            </a:r>
            <a:br/>
            <a:r>
              <a:t>Nume lăudat în veci</a:t>
            </a:r>
            <a:br/>
            <a:r>
              <a:t>E Isus, Isus!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chiar copiii mari şi mici</a:t>
            </a:r>
            <a:br/>
            <a:r>
              <a:t>Să cânte scumpu-I Nume!</a:t>
            </a:r>
            <a:br/>
            <a:r>
              <a:t>S-asculte toţi chemarea Lui,</a:t>
            </a:r>
            <a:br/>
            <a:r>
              <a:t>Să meargă pe-a Lui urme!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