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Privesc, privesc spre crucea Ta,</a:t>
            </a:r>
            <a:br/>
            <a:r>
              <a:t>‘Nălțată sus, pe Golgota;</a:t>
            </a:r>
            <a:br/>
            <a:r>
              <a:t>Întregul har prin ea-i adus,</a:t>
            </a:r>
            <a:br/>
            <a:r>
              <a:t>Prin ea m-ai mântuit,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 slăvesc, fii slăvit!</a:t>
            </a:r>
            <a:br/>
            <a:r>
              <a:t>O, Isuse iubit!</a:t>
            </a:r>
            <a:br/>
            <a:r>
              <a:t>Jertfa Ta, Miel ‘junghiat,</a:t>
            </a:r>
            <a:br/>
            <a:r>
              <a:t>Mântuire mi-a dat.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Privesc, privesc spre chinul Tău!</a:t>
            </a:r>
            <a:br/>
            <a:r>
              <a:t>Păcatul meu Ți-a fost călău,</a:t>
            </a:r>
            <a:br/>
            <a:r>
              <a:t>Dar ai răbdat și Te-ai supus,</a:t>
            </a:r>
            <a:br/>
            <a:r>
              <a:t>Să mă răscumperi, scump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 slăvesc, fii slăvit!</a:t>
            </a:r>
            <a:br/>
            <a:r>
              <a:t>O, Isuse iubit!</a:t>
            </a:r>
            <a:br/>
            <a:r>
              <a:t>Jertfa Ta, Miel ‘junghiat,</a:t>
            </a:r>
            <a:br/>
            <a:r>
              <a:t>Mântuire mi-a dat.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Privesc, privesc paharul plin,</a:t>
            </a:r>
            <a:br/>
            <a:r>
              <a:t>De-a mele făr’delegi pelin;</a:t>
            </a:r>
            <a:br/>
            <a:r>
              <a:t>Când l-ai sorbit, nimic n-ai spus,</a:t>
            </a:r>
            <a:br/>
            <a:r>
              <a:t>Ca să mă mântui, scump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 slăvesc, fii slăvit!</a:t>
            </a:r>
            <a:br/>
            <a:r>
              <a:t>O, Isuse iubit!</a:t>
            </a:r>
            <a:br/>
            <a:r>
              <a:t>Jertfa Ta, Miel ‘junghiat,</a:t>
            </a:r>
            <a:br/>
            <a:r>
              <a:t>Mântuire mi-a dat.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Îți mulțumesc și mă prostern,</a:t>
            </a:r>
            <a:br/>
            <a:r>
              <a:t>Că Tu mi-ai dat un har etern;</a:t>
            </a:r>
            <a:br/>
            <a:r>
              <a:t>Prin jertfa Ta eu voi fi sus,</a:t>
            </a:r>
            <a:br/>
            <a:r>
              <a:t>În slava Ta făr’ de apus!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Te slăvesc, fii slăvit!</a:t>
            </a:r>
            <a:br/>
            <a:r>
              <a:t>O, Isuse iubit!</a:t>
            </a:r>
            <a:br/>
            <a:r>
              <a:t>Jertfa Ta, Miel ‘junghiat,</a:t>
            </a:r>
            <a:br/>
            <a:r>
              <a:t>Mântuire mi-a dat.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