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Purtăm în suflet dor de veșnicii</a:t>
            </a:r>
            <a:br/>
            <a:r>
              <a:t>Și-n orice clipă-am vrea să fim</a:t>
            </a:r>
            <a:br/>
            <a:r>
              <a:t>/: În țara păcii unde-s bucurii,</a:t>
            </a:r>
            <a:br/>
            <a:r>
              <a:t>În țara Noului Ierusalim.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 viața noastră ai aprins,</a:t>
            </a:r>
            <a:br/>
            <a:r>
              <a:t>Pământu-ntreg și moartea ai învins.</a:t>
            </a:r>
            <a:br/>
            <a:r>
              <a:t>În urma Ta învinge-vom și noi,</a:t>
            </a:r>
            <a:br/>
            <a:r>
              <a:t>Căci Tu ne ești tărie sfântă în nevoi.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mare noaptea-n care-acum trăim,</a:t>
            </a:r>
            <a:br/>
            <a:r>
              <a:t>E tare moartea pe pământ,</a:t>
            </a:r>
            <a:br/>
            <a:r>
              <a:t>/: Dar trecem peste toate și privim</a:t>
            </a:r>
            <a:br/>
            <a:r>
              <a:t>Spre țara noastră cea din cerul sfânt.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 viața noastră ai aprins,</a:t>
            </a:r>
            <a:br/>
            <a:r>
              <a:t>Pământu-ntreg și moartea ai învins.</a:t>
            </a:r>
            <a:br/>
            <a:r>
              <a:t>În urma Ta învinge-vom și noi,</a:t>
            </a:r>
            <a:br/>
            <a:r>
              <a:t>Căci Tu ne ești tărie sfântă în nevoi.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Mult nu mai este-acum de așteptat,</a:t>
            </a:r>
            <a:br/>
            <a:r>
              <a:t>Căci zorii-ncep a se ivi</a:t>
            </a:r>
            <a:br/>
            <a:r>
              <a:t>/: Și val cu val din marea de păcat</a:t>
            </a:r>
            <a:br/>
            <a:r>
              <a:t>La glasul sfânt, pe veci s-or potoli.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 viața noastră ai aprins,</a:t>
            </a:r>
            <a:br/>
            <a:r>
              <a:t>Pământu-ntreg și moartea ai învins.</a:t>
            </a:r>
            <a:br/>
            <a:r>
              <a:t>În urma Ta învinge-vom și noi,</a:t>
            </a:r>
            <a:br/>
            <a:r>
              <a:t>Căci Tu ne ești tărie sfântă în nevoi.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Un soare nou pe cer va răsări,</a:t>
            </a:r>
            <a:br/>
            <a:r>
              <a:t>Cum ochiul încă n-a privit,</a:t>
            </a:r>
            <a:br/>
            <a:r>
              <a:t>/: Iar neagra noapte se va risipi</a:t>
            </a:r>
            <a:br/>
            <a:r>
              <a:t>Isus, Isus, Isus a biruit.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 viața noastră ai aprins,</a:t>
            </a:r>
            <a:br/>
            <a:r>
              <a:t>Pământu-ntreg și moartea ai învins.</a:t>
            </a:r>
            <a:br/>
            <a:r>
              <a:t>În urma Ta învinge-vom și noi,</a:t>
            </a:r>
            <a:br/>
            <a:r>
              <a:t>Căci Tu ne ești tărie sfântă în nevoi.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