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Iubind te dăruieşti</a:t>
            </a:r>
            <a:br/>
            <a:r>
              <a:t>Cu tot ce-ţi aparţine.</a:t>
            </a:r>
            <a:br/>
            <a:r>
              <a:t>Iubind te dăruieşti</a:t>
            </a:r>
            <a:br/>
            <a:r>
              <a:t>Şi uiţi orice măsură.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Chiar de-aş vorbi toate limbile</a:t>
            </a:r>
            <a:br/>
            <a:r>
              <a:t>Vorbite de oameni şi îngeri,</a:t>
            </a:r>
            <a:br/>
            <a:r>
              <a:t>Dacă nu am iubire</a:t>
            </a:r>
            <a:br/>
            <a:r>
              <a:t>Sunt doar o aramă ce sună,</a:t>
            </a:r>
            <a:br/>
            <a:r>
              <a:t>Sau un chimval zăngănitor.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Chiar dacă aş profeţi,</a:t>
            </a:r>
            <a:br/>
            <a:r>
              <a:t>Și-aș ști chiar misterele toate.</a:t>
            </a:r>
            <a:br/>
            <a:r>
              <a:t>Chiar de-aș avea o credință</a:t>
            </a:r>
            <a:br/>
            <a:r>
              <a:t>Încât să mut munții-n mare,</a:t>
            </a:r>
            <a:br/>
            <a:r>
              <a:t>Fără dragoste sunt un nimic.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Chiar dacă aș împărți săracilor</a:t>
            </a:r>
            <a:br/>
            <a:r>
              <a:t>Tot ce-i al meu.</a:t>
            </a:r>
            <a:br/>
            <a:r>
              <a:t>Chiar de mi-aș da trupul meu</a:t>
            </a:r>
            <a:br/>
            <a:r>
              <a:t>În flăcări să fie ars</a:t>
            </a:r>
            <a:br/>
            <a:r>
              <a:t>Nu mi-ar folosi la nimic.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