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Rămâi cu noi, Isus, căci este seară,</a:t>
            </a:r>
            <a:br/>
            <a:r>
              <a:t>S-a-ntunecat al vieţii noastre cer.</a:t>
            </a:r>
            <a:br/>
            <a:r>
              <a:t>/: Dureri adânci acum ne-ncearcă iară,</a:t>
            </a:r>
            <a:br/>
            <a:r>
              <a:t>Rămâi cu noi, Isus, căci este seară,</a:t>
            </a:r>
            <a:br/>
            <a:r>
              <a:t>E seara când nădejdi alese pier.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Rămâi cu noi Tărie minunată</a:t>
            </a:r>
            <a:br/>
            <a:r>
              <a:t>În seara încercărilor de-acum.</a:t>
            </a:r>
            <a:br/>
            <a:r>
              <a:t>/: Suntem prea slabi să nu cădem vreodată,</a:t>
            </a:r>
            <a:br/>
            <a:r>
              <a:t>Rămâi cu noi Tărie minunată,</a:t>
            </a:r>
            <a:br/>
            <a:r>
              <a:t>Rămâi cu noi, opreşte-Te din drum!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Rămâi cu noi adâncă Mângâiere,</a:t>
            </a:r>
            <a:br/>
            <a:r>
              <a:t>Căci seara urii peste noi s-a pus.</a:t>
            </a:r>
            <a:br/>
            <a:r>
              <a:t>/: Să nu cârtim când trecem prin durere,</a:t>
            </a:r>
            <a:br/>
            <a:r>
              <a:t>Rămâi cu noi adâncă Mângâiere,</a:t>
            </a:r>
            <a:br/>
            <a:r>
              <a:t>Răbdare sfântă să ne dai Isus!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Rămâi cu noi Divină-nţelepciune,</a:t>
            </a:r>
            <a:br/>
            <a:r>
              <a:t>În seara necunoaşterii din noi,</a:t>
            </a:r>
            <a:br/>
            <a:r>
              <a:t>/: Să ne lumini şi-n adevăr ne pune,</a:t>
            </a:r>
            <a:br/>
            <a:r>
              <a:t>Rămâi cu noi, Divină-nţelepciune –</a:t>
            </a:r>
            <a:br/>
            <a:r>
              <a:t>E vremea rătăcirilor de-apoi.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Rămâi cu noi Iubire-n veci nestinsă,</a:t>
            </a:r>
            <a:br/>
            <a:r>
              <a:t>În jur când făr'delegi se înmulţesc,</a:t>
            </a:r>
            <a:br/>
            <a:r>
              <a:t>/: Tu ne păstrează dragostea aprinsă,</a:t>
            </a:r>
            <a:br/>
            <a:r>
              <a:t>Rămâi cu noi Iubire-n veci nestinsă</a:t>
            </a:r>
            <a:br/>
            <a:r>
              <a:t>Prin Tine-a noastre inimi se sfinţesc!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Rămâi cu noi Lumina veşniciei</a:t>
            </a:r>
            <a:br/>
            <a:r>
              <a:t>Căci seara plânsului ne-a copleşit,</a:t>
            </a:r>
            <a:br/>
            <a:r>
              <a:t>/: Adu-ne dimineaţa bucuriei,</a:t>
            </a:r>
            <a:br/>
            <a:r>
              <a:t>Rămâi cu noi Lumina veşniciei</a:t>
            </a:r>
            <a:br/>
            <a:r>
              <a:t>Când trecem prin pustiul nedorit!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Rămâi cu noi Eternă Sărbătoare,</a:t>
            </a:r>
            <a:br/>
            <a:r>
              <a:t>Căci Tu ne eşti al vieţii noastre rai,</a:t>
            </a:r>
            <a:br/>
            <a:r>
              <a:t>/: În noaptea-ntunecoasă ne eşti Soare</a:t>
            </a:r>
            <a:br/>
            <a:r>
              <a:t>Rămâi cu noi Eternă Sărbătoare,</a:t>
            </a:r>
            <a:br/>
            <a:r>
              <a:t>Odihna mântuirii să ne dai!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