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Rămâi cu noi, căci s-a-nserat de tot,</a:t>
            </a:r>
            <a:br/>
            <a:r>
              <a:t>Se lasă noaptea, teama ne-a cuprins!</a:t>
            </a:r>
            <a:br/>
            <a:r>
              <a:t>Te implorăm, Te implorăm, Isuse:</a:t>
            </a:r>
            <a:br/>
            <a:r>
              <a:t>Rămâi cu noi mereu, rămâi cu noi!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