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Rătăceam odinioară</a:t>
            </a:r>
            <a:br/>
            <a:r>
              <a:t>Toţi ca fiul cel pierdut,</a:t>
            </a:r>
            <a:br/>
            <a:r>
              <a:t>Duşi de oarba rătăcire,</a:t>
            </a:r>
            <a:br/>
            <a:r>
              <a:t>Depărtaţi de casa Ta.</a:t>
            </a:r>
            <a:br/>
            <a:r>
              <a:t>Însă,-n haru-Ţi fără margini,</a:t>
            </a:r>
            <a:br/>
            <a:r>
              <a:t>Ne-ai oprit şi ne-ai chemat,</a:t>
            </a:r>
            <a:br/>
            <a:r>
              <a:t>Ne-ai iertat nelegiuirea,</a:t>
            </a:r>
            <a:br/>
            <a:r>
              <a:t>Ne-ai primit cu drag nespus.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Ai junghiat viţelul gras şi</a:t>
            </a:r>
            <a:br/>
            <a:r>
              <a:t>Ne-ai chemat să locuim</a:t>
            </a:r>
            <a:br/>
            <a:r>
              <a:t>Sus în cer, în a Ta casă,</a:t>
            </a:r>
            <a:br/>
            <a:r>
              <a:t>Al iubirii scump locaş.</a:t>
            </a:r>
            <a:br/>
            <a:r>
              <a:t>„Ava” (Tată), noi de Tine</a:t>
            </a:r>
            <a:br/>
            <a:r>
              <a:t>Astăzi ne apropiem,</a:t>
            </a:r>
            <a:br/>
            <a:r>
              <a:t>În al lui Isus scump Nume,</a:t>
            </a:r>
            <a:br/>
            <a:r>
              <a:t>Să-Ţi aducem laudă.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Ne-a spălat cu scumpu-I sânge</a:t>
            </a:r>
            <a:br/>
            <a:r>
              <a:t>De păcat şi vină grea</a:t>
            </a:r>
            <a:br/>
            <a:r>
              <a:t>Şi-nvăţatu-ne al Tău Duh</a:t>
            </a:r>
            <a:br/>
            <a:r>
              <a:t>„Ava” (Tată) să-Ţi strigăm.</a:t>
            </a:r>
            <a:br/>
            <a:r>
              <a:t>Noi, copiii Tăi, acuma,</a:t>
            </a:r>
            <a:br/>
            <a:r>
              <a:t>Adunaţi cu toţi aici,</a:t>
            </a:r>
            <a:br/>
            <a:r>
              <a:t>Azi Te binecuvântăm toţi,</a:t>
            </a:r>
            <a:br/>
            <a:r>
              <a:t>Căci atâta ne-ai iubit!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Tată, noi Te preamărim azi,</a:t>
            </a:r>
            <a:br/>
            <a:r>
              <a:t>Iară oştile cereşti</a:t>
            </a:r>
            <a:br/>
            <a:r>
              <a:t>Văd, în noi, minunea mare</a:t>
            </a:r>
            <a:br/>
            <a:r>
              <a:t>A iubirii ce ne-o porţi.</a:t>
            </a:r>
            <a:br/>
            <a:r>
              <a:t>O! Ce mare moştenire</a:t>
            </a:r>
            <a:br/>
            <a:r>
              <a:t>În Isus ne-ai pregătit:</a:t>
            </a:r>
            <a:br/>
            <a:r>
              <a:t>Ne-ai ales să fim, în Fiul,</a:t>
            </a:r>
            <a:br/>
            <a:r>
              <a:t>Desfătarea Ta în veci!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