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Rătăcit-am multă vreme</a:t>
            </a:r>
            <a:br/>
            <a:r>
              <a:t>Însetat de fericire,</a:t>
            </a:r>
            <a:br/>
            <a:r>
              <a:t>Însa, vai! inima-mi tristă,</a:t>
            </a:r>
            <a:br/>
            <a:r>
              <a:t>Nu gasea decât dureri.</a:t>
            </a:r>
            <a:br/>
            <a:r>
              <a:t>Unde-i mâna atât de tare</a:t>
            </a:r>
            <a:br/>
            <a:r>
              <a:t>Ca să poată dintr-odat,</a:t>
            </a:r>
            <a:br/>
            <a:r>
              <a:t>Să m-oprească de pe drumul</a:t>
            </a:r>
            <a:br/>
            <a:r>
              <a:t>Ce mă duce-n iaz de foc?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Astfel îmi ziceam întruna,</a:t>
            </a:r>
            <a:br/>
            <a:r>
              <a:t>Când Isus mi-a zis duios:</a:t>
            </a:r>
            <a:br/>
            <a:r>
              <a:t>Te iubesc, şi pentru tine</a:t>
            </a:r>
            <a:br/>
            <a:r>
              <a:t>Mi-am vărsat chiar sangele!</a:t>
            </a:r>
            <a:br/>
            <a:r>
              <a:t>O! Isuse, cu-a Ta mână,</a:t>
            </a:r>
            <a:br/>
            <a:r>
              <a:t>De la moarte m-ai scăpat,</a:t>
            </a:r>
            <a:br/>
            <a:r>
              <a:t>M-ai iertat şi, prin al Tău Duh,</a:t>
            </a:r>
            <a:br/>
            <a:r>
              <a:t>Mi-ai dat altă inimă.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Vestea bună am primit-o</a:t>
            </a:r>
            <a:br/>
            <a:r>
              <a:t>Şi iertarea am luat,</a:t>
            </a:r>
            <a:br/>
            <a:r>
              <a:t>I-am dat inima atuncea</a:t>
            </a:r>
            <a:br/>
            <a:r>
              <a:t>Fără să mă-mpotrivesc.</a:t>
            </a:r>
            <a:br/>
            <a:r>
              <a:t>O! Isuse, cu-a Ta mână,</a:t>
            </a:r>
            <a:br/>
            <a:r>
              <a:t>De la moarte m-ai scăpat,</a:t>
            </a:r>
            <a:br/>
            <a:r>
              <a:t>M-ai iertat şi, prin al Tău Duh,</a:t>
            </a:r>
            <a:br/>
            <a:r>
              <a:t>Mi-ai dat altă inima.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Duhul Sfânt atunci primit-am,</a:t>
            </a:r>
            <a:br/>
            <a:r>
              <a:t>Care m-a pecetluit,</a:t>
            </a:r>
            <a:br/>
            <a:r>
              <a:t>Şi-Acest Duh mi-adevereşte</a:t>
            </a:r>
            <a:br/>
            <a:r>
              <a:t>Că eu sunt al lui Isus.</a:t>
            </a:r>
            <a:br/>
            <a:r>
              <a:t>O! Isuse, cu-a Ta mână,</a:t>
            </a:r>
            <a:br/>
            <a:r>
              <a:t>De la moarte m-ai scăpat,</a:t>
            </a:r>
            <a:br/>
            <a:r>
              <a:t>M-ai iertat şi, prin al Tău Duh,</a:t>
            </a:r>
            <a:br/>
            <a:r>
              <a:t>Mi-ai dat altă inimă.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Isus eu merg acuma</a:t>
            </a:r>
            <a:br/>
            <a:r>
              <a:t>Bucurându-mă întruna,</a:t>
            </a:r>
            <a:br/>
            <a:r>
              <a:t>Pacea dat-atunci de Domnul</a:t>
            </a:r>
            <a:br/>
            <a:r>
              <a:t>Nimeni nu mi-o poate lua.</a:t>
            </a:r>
            <a:br/>
            <a:r>
              <a:t>Lui Isus, vreu să-I slujesc eu,</a:t>
            </a:r>
            <a:br/>
            <a:r>
              <a:t>Căci atâta m-a iubit!</a:t>
            </a:r>
            <a:br/>
            <a:r>
              <a:t>O! ce bine-i cu Isus azi!</a:t>
            </a:r>
            <a:br/>
            <a:r>
              <a:t>Ce bine-i să fii iertat!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