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Robiţi greu de păcat,</a:t>
            </a:r>
            <a:br/>
            <a:r>
              <a:t>Umblam aici în lume:</a:t>
            </a:r>
            <a:br/>
            <a:r>
              <a:t>Orbiţi, nenorociţi</a:t>
            </a:r>
            <a:br/>
            <a:r>
              <a:t>Şi fără Dumnezeu;</a:t>
            </a:r>
            <a:br/>
            <a:r>
              <a:t>Eram cu totul prinşi</a:t>
            </a:r>
            <a:br/>
            <a:r>
              <a:t>De negrul întuneric,</a:t>
            </a:r>
            <a:br/>
            <a:r>
              <a:t>/: Dar ne-ai privit cu milă</a:t>
            </a:r>
            <a:br/>
            <a:r>
              <a:t>Şi ne-ai izbăvit.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Te-ai coborât din cer</a:t>
            </a:r>
            <a:br/>
            <a:r>
              <a:t>Şi-ai mers smerit la cruce,</a:t>
            </a:r>
            <a:br/>
            <a:r>
              <a:t>Ca trăsnetul pedepsei</a:t>
            </a:r>
            <a:br/>
            <a:r>
              <a:t>Să-l întâmpini Tu.</a:t>
            </a:r>
            <a:br/>
            <a:r>
              <a:t>Ai fost şi părăsit,</a:t>
            </a:r>
            <a:br/>
            <a:r>
              <a:t>Ba ai gustat chiar moartea</a:t>
            </a:r>
            <a:br/>
            <a:r>
              <a:t>/: Căci toată vina noastră</a:t>
            </a:r>
            <a:br/>
            <a:r>
              <a:t>Ai purtat-o Tu.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Acum suntem iertaţi,</a:t>
            </a:r>
            <a:br/>
            <a:r>
              <a:t>Prin marea Ta-ndurare;</a:t>
            </a:r>
            <a:br/>
            <a:r>
              <a:t>De-ale robiei patimi</a:t>
            </a:r>
            <a:br/>
            <a:r>
              <a:t>Suntem izbăviţi.</a:t>
            </a:r>
            <a:br/>
            <a:r>
              <a:t>Spre cer călătorim</a:t>
            </a:r>
            <a:br/>
            <a:r>
              <a:t>Voioşi, plini de nădejde,</a:t>
            </a:r>
            <a:br/>
            <a:r>
              <a:t>/: Căci ştim că sfântu-Ţi sânge</a:t>
            </a:r>
            <a:br/>
            <a:r>
              <a:t>Raiul ne-a deschis.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Cântări de mulţumiri</a:t>
            </a:r>
            <a:br/>
            <a:r>
              <a:t>Şi imn de preamărire,</a:t>
            </a:r>
            <a:br/>
            <a:r>
              <a:t>Îţi înălţăm acuma,</a:t>
            </a:r>
            <a:br/>
            <a:r>
              <a:t>Scump Mântuitor.</a:t>
            </a:r>
            <a:br/>
            <a:r>
              <a:t>Fii veşnic lăudat,</a:t>
            </a:r>
            <a:br/>
            <a:r>
              <a:t>Căci Te-ai jertfit pe cruce</a:t>
            </a:r>
            <a:br/>
            <a:r>
              <a:t>/: Şi-o mare mântuire</a:t>
            </a:r>
            <a:br/>
            <a:r>
              <a:t>Tu ne-ai dăruit.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