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Sânge sfânt al lui Isus,</a:t>
            </a:r>
            <a:br/>
            <a:r>
              <a:t>Spală şi al meu păcat!</a:t>
            </a:r>
            <a:br/>
            <a:r>
              <a:t>Sânge sfânt al lui Isus,</a:t>
            </a:r>
            <a:br/>
            <a:r>
              <a:t>Înnoieşte-mă!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Vin' şi eu la Tine-acum</a:t>
            </a:r>
            <a:br/>
            <a:r>
              <a:t>Bunul meu Mântuitor:</a:t>
            </a:r>
            <a:br/>
            <a:r>
              <a:t>Cu-al Tău sânge preacurat,</a:t>
            </a:r>
            <a:br/>
            <a:r>
              <a:t>Curăţeşte-mă!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