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Sângele Tău, Isuse,</a:t>
            </a:r>
            <a:br/>
            <a:r>
              <a:t>M-apropie mereu (bis)</a:t>
            </a:r>
            <a:br/>
            <a:r>
              <a:t>/: De Locul Sfânt în care</a:t>
            </a:r>
            <a:br/>
            <a:r>
              <a:t>Se află Dumnezeu. :/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Sângele Tău, sângele Tău,</a:t>
            </a:r>
            <a:br/>
            <a:r>
              <a:t>M-adăpostește de-orice rău,</a:t>
            </a:r>
            <a:br/>
            <a:r>
              <a:t>Isuse, sângele Tău.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Sângele Tău, sângele Tău,</a:t>
            </a:r>
            <a:br/>
            <a:r>
              <a:t>M-adăpostește de-orice rău,</a:t>
            </a:r>
            <a:br/>
            <a:r>
              <a:t>Isuse, sângele Tău.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Sângele Tău, Isuse,</a:t>
            </a:r>
            <a:br/>
            <a:r>
              <a:t>Îmi curăță deplin (bis)</a:t>
            </a:r>
            <a:br/>
            <a:r>
              <a:t>/: A cugetului pată </a:t>
            </a:r>
            <a:br/>
            <a:r>
              <a:t>Și-al gândului venin.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Sângele Tău, sângele Tău,</a:t>
            </a:r>
            <a:br/>
            <a:r>
              <a:t>M-adăpostește de-orice rău,</a:t>
            </a:r>
            <a:br/>
            <a:r>
              <a:t>Isuse, sângele Tău.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Sângele Tău, Isuse,</a:t>
            </a:r>
            <a:br/>
            <a:r>
              <a:t>M-ascunde-n ceas amar (bis)</a:t>
            </a:r>
            <a:br/>
            <a:r>
              <a:t>/: Să nu m-ajungă spada</a:t>
            </a:r>
            <a:br/>
            <a:r>
              <a:t>Vrăjmașului hoinar. :/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Sângele Tău, sângele Tău,</a:t>
            </a:r>
            <a:br/>
            <a:r>
              <a:t>M-adăpostește de-orice rău,</a:t>
            </a:r>
            <a:br/>
            <a:r>
              <a:t>Isuse, sângele Tău.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Sângele Tău, Isuse,</a:t>
            </a:r>
            <a:br/>
            <a:r>
              <a:t>Mă leagă fericit (bis)</a:t>
            </a:r>
            <a:br/>
            <a:r>
              <a:t>/: De toți ai Tăi pe care</a:t>
            </a:r>
            <a:br/>
            <a:r>
              <a:t>Prin har i-ai mântuit. :/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Sângele Tău, sângele Tău,</a:t>
            </a:r>
            <a:br/>
            <a:r>
              <a:t>M-adăpostește de-orice rău,</a:t>
            </a:r>
            <a:br/>
            <a:r>
              <a:t>Isuse, sângele Tău.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Sângele Tău, Isuse,</a:t>
            </a:r>
            <a:br/>
            <a:r>
              <a:t>Să-mi fie necurmat (bis)</a:t>
            </a:r>
            <a:br/>
            <a:r>
              <a:t>/: Și adăpost și viață,</a:t>
            </a:r>
            <a:br/>
            <a:r>
              <a:t>Prin lumea de păcat. :/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