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Să faci, o, Isuse, din inima mea</a:t>
            </a:r>
            <a:br/>
            <a:r>
              <a:t>O harfă divină – să cânți Tu din ea,</a:t>
            </a:r>
            <a:br/>
            <a:r>
              <a:t>/: Și-n corzile-i sfinte să sune mai plin</a:t>
            </a:r>
            <a:br/>
            <a:r>
              <a:t>Acordul iubirii măreț și sublim.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Să faci, o, Isuse, din inima mea</a:t>
            </a:r>
            <a:br/>
            <a:r>
              <a:t>Cădelniță sfântă – să ardă în ea</a:t>
            </a:r>
            <a:br/>
            <a:r>
              <a:t>/: Tămâia iubirii cu focu-i ceresc</a:t>
            </a:r>
            <a:br/>
            <a:r>
              <a:t>Ca pururi prin lume iubind, să trăiesc.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Să faci, o, Isuse, din inima mea</a:t>
            </a:r>
            <a:br/>
            <a:r>
              <a:t>Epistolă vie – să scrii Tu în ea</a:t>
            </a:r>
            <a:br/>
            <a:r>
              <a:t>/: Cuvântul iubirii plăcut și duios</a:t>
            </a:r>
            <a:br/>
            <a:r>
              <a:t>Să-ndrume pe-oricine spre cerul frumos.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Să fie, Isuse, și inima mea</a:t>
            </a:r>
            <a:br/>
            <a:r>
              <a:t>Biserică sfântă – să stai Tu în ea</a:t>
            </a:r>
            <a:br/>
            <a:r>
              <a:t>/: Podoaba iubirii cu duhul ei blând</a:t>
            </a:r>
            <a:br/>
            <a:r>
              <a:t>S-o facă frumoasă oriunde și-oricând.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Să fie, Isuse, și inima mea,</a:t>
            </a:r>
            <a:br/>
            <a:r>
              <a:t>Să fie întruna ca inima Ta</a:t>
            </a:r>
            <a:br/>
            <a:r>
              <a:t>/: Izvor de iubire, de milă, de har</a:t>
            </a:r>
            <a:br/>
            <a:r>
              <a:t>Mereu tot mai plin pe al jertfei altar.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