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nu merg după-un străin, Doamne, niciodată</a:t>
            </a:r>
            <a:br/>
            <a:r>
              <a:t>/:Chiar de-aş fi silit prin chin ori pe-un drum cu flori de crin</a:t>
            </a:r>
            <a:br/>
            <a:r>
              <a:t>Să nu merg după-un străin ci să calc deplin,</a:t>
            </a:r>
            <a:br/>
            <a:r>
              <a:t>Deplin urma Ta curată.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Să-nţeleg chemarea Ta pururea prin lume,</a:t>
            </a:r>
            <a:br/>
            <a:r>
              <a:t>/: Zilnic s-o pot asculta şi să nu m-abat din ea,</a:t>
            </a:r>
            <a:br/>
            <a:r>
              <a:t>Să-nţeleg chemarea Ta, ca să-Ţi pot mereu-nălţa</a:t>
            </a:r>
            <a:br/>
            <a:r>
              <a:t>Doamne, sfântu-Ţi Nume!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n-aduc pe-altarul sfânt, foc străin de Tine</a:t>
            </a:r>
            <a:br/>
            <a:r>
              <a:t>/: Ci aprins de-al Tău Cuvânt, vreau să ard cu tot ce sunt,</a:t>
            </a:r>
            <a:br/>
            <a:r>
              <a:t>Să n-aduc pe-altarul sfânt un amestec de pământ,</a:t>
            </a:r>
            <a:br/>
            <a:r>
              <a:t>Ci sfinţit, pe mine.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Doamne, să mă-ncred deplin în cereasca-Ţi mână</a:t>
            </a:r>
            <a:br/>
            <a:r>
              <a:t>/: Mă păzeşte de străin, ochii-n ochii Tăi să-i ţin,</a:t>
            </a:r>
            <a:br/>
            <a:r>
              <a:t>Paşii-mi calce mai senin şi pe drumul Tău divin</a:t>
            </a:r>
            <a:br/>
            <a:r>
              <a:t>Pururi să rămână.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