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te-asculte Domnu-n ziua</a:t>
            </a:r>
            <a:br/>
            <a:r>
              <a:t>De necaz și strâmtorare,</a:t>
            </a:r>
            <a:br/>
            <a:r>
              <a:t>/: Și să-ți ocrotească viața </a:t>
            </a:r>
            <a:br/>
            <a:r>
              <a:t>Numele Lui sfânt și mare!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Să-ți trimită ajutorul</a:t>
            </a:r>
            <a:br/>
            <a:r>
              <a:t>Din ‘nălțimea Lui cerească!</a:t>
            </a:r>
            <a:br/>
            <a:r>
              <a:t>/: Cu puterea Lui cea mare</a:t>
            </a:r>
            <a:br/>
            <a:r>
              <a:t>Din Sion te sprijinească!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De-ale tale multe daruri</a:t>
            </a:r>
            <a:br/>
            <a:r>
              <a:t>Să-Și aducă El aminte,</a:t>
            </a:r>
            <a:br/>
            <a:r>
              <a:t>/: Să primească-a-tale jertfe</a:t>
            </a:r>
            <a:br/>
            <a:r>
              <a:t>În miresme de-arderi sfinte!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Să-ți dea Domnul totdeauna</a:t>
            </a:r>
            <a:br/>
            <a:r>
              <a:t>Tot ce inima-ți dorește,</a:t>
            </a:r>
            <a:br/>
            <a:r>
              <a:t>/: Să vezi cum a-tale planuri</a:t>
            </a:r>
            <a:br/>
            <a:r>
              <a:t>Toate El ți le-mplinește.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Atunci noi văzând acestea</a:t>
            </a:r>
            <a:br/>
            <a:r>
              <a:t>Cu nespusă bucurie,</a:t>
            </a:r>
            <a:br/>
            <a:r>
              <a:t>/: Ridica-vom steagu-n cinstea</a:t>
            </a:r>
            <a:br/>
            <a:r>
              <a:t>Domnului pentru vecie.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Mulți se bizuiesc în lume</a:t>
            </a:r>
            <a:br/>
            <a:r>
              <a:t>Pe-ai lor cai și pe-a-lor care;</a:t>
            </a:r>
            <a:br/>
            <a:r>
              <a:t>/: Noi ne bizuim pe Domnul,</a:t>
            </a:r>
            <a:br/>
            <a:r>
              <a:t>Pe-al Său Nume sfânt și mare.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Ei se-ndoaie, cad și nimeni</a:t>
            </a:r>
            <a:br/>
            <a:r>
              <a:t>Niciodată nu-i ridică…</a:t>
            </a:r>
            <a:br/>
            <a:r>
              <a:t>/: Noi rămânem în picioare,</a:t>
            </a:r>
            <a:br/>
            <a:r>
              <a:t>Doamne, fără nici o frică!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