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vezi pe Isus în faţă</a:t>
            </a:r>
            <a:br/>
            <a:r>
              <a:t>Să vezi frumuseţea Lui;</a:t>
            </a:r>
            <a:br/>
            <a:r>
              <a:t>O, ce mare fericire!</a:t>
            </a:r>
            <a:br/>
            <a:r>
              <a:t>O, ce har, ce har nespus!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în slava Lui cerească,</a:t>
            </a:r>
            <a:br/>
            <a:r>
              <a:t>În curând şi eu voi sta;</a:t>
            </a:r>
            <a:br/>
            <a:r>
              <a:t>Fi-voi chiar cu El asemeni</a:t>
            </a:r>
            <a:br/>
            <a:r>
              <a:t>Şi-n veci Îl voi lăuda.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Acum slava Lui e-ascunsă</a:t>
            </a:r>
            <a:br/>
            <a:r>
              <a:t>Sub un văl însângerat,</a:t>
            </a:r>
            <a:br/>
            <a:r>
              <a:t>Dar curând o să se-arate-n</a:t>
            </a:r>
            <a:br/>
            <a:r>
              <a:t>Frumuseţea-I de nespus.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în slava Lui cerească,</a:t>
            </a:r>
            <a:br/>
            <a:r>
              <a:t>În curând şi eu voi sta;</a:t>
            </a:r>
            <a:br/>
            <a:r>
              <a:t>Fi-voi chiar cu El asemeni</a:t>
            </a:r>
            <a:br/>
            <a:r>
              <a:t>Şi-n veci Îl voi lăuda.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ce mare fericire,</a:t>
            </a:r>
            <a:br/>
            <a:r>
              <a:t>Când privindu-mă cu drag,</a:t>
            </a:r>
            <a:br/>
            <a:r>
              <a:t>Îmi va spune cu iubire:</a:t>
            </a:r>
            <a:br/>
            <a:r>
              <a:t>‘Şi pentru tine-am murit’.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în slava Lui cerească,</a:t>
            </a:r>
            <a:br/>
            <a:r>
              <a:t>În curând şi eu voi sta;</a:t>
            </a:r>
            <a:br/>
            <a:r>
              <a:t>Fi-voi chiar cu El asemeni</a:t>
            </a:r>
            <a:br/>
            <a:r>
              <a:t>Şi-n veci Îl voi lăuda.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