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Se-apropie Isus acum,</a:t>
            </a:r>
            <a:br/>
            <a:r>
              <a:t>El, Cel mai mare Doctor.</a:t>
            </a:r>
            <a:br/>
            <a:r>
              <a:t>El veseleşte inima</a:t>
            </a:r>
            <a:br/>
            <a:r>
              <a:t>Cu glasul Lui cel dulce.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Cea mai frumoasă muzică,</a:t>
            </a:r>
            <a:br/>
            <a:r>
              <a:t>Cel mai plăcut şi vesel cânt,</a:t>
            </a:r>
            <a:br/>
            <a:r>
              <a:t>Cântecul celor aleşi</a:t>
            </a:r>
            <a:br/>
            <a:r>
              <a:t>E Isus!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ne spală de păcat;</a:t>
            </a:r>
            <a:br/>
            <a:r>
              <a:t>Aceasta-i vestea bună.</a:t>
            </a:r>
            <a:br/>
            <a:r>
              <a:t>Prin El putem intra în cer</a:t>
            </a:r>
            <a:br/>
            <a:r>
              <a:t>Şi-n El avem viaţa.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Cea mai frumoasă muzică,</a:t>
            </a:r>
            <a:br/>
            <a:r>
              <a:t>Cel mai plăcut şi vesel cânt,</a:t>
            </a:r>
            <a:br/>
            <a:r>
              <a:t>Cântecul celor aleşi</a:t>
            </a:r>
            <a:br/>
            <a:r>
              <a:t>E Isus!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credeţi numai în Isus</a:t>
            </a:r>
            <a:br/>
            <a:r>
              <a:t>Şi veţi avea iertare;</a:t>
            </a:r>
            <a:br/>
            <a:r>
              <a:t>Prin El, la Tatăl veţi veni,</a:t>
            </a:r>
            <a:br/>
            <a:r>
              <a:t>Scăpa-veţi de osândă.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Cea mai frumoasă muzică,</a:t>
            </a:r>
            <a:br/>
            <a:r>
              <a:t>Cel mai plăcut şi vesel cânt,</a:t>
            </a:r>
            <a:br/>
            <a:r>
              <a:t>Cântecul celor aleşi</a:t>
            </a:r>
            <a:br/>
            <a:r>
              <a:t>E Isus! Isus!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Veniţi, toţi cei ce suferiţi,</a:t>
            </a:r>
            <a:br/>
            <a:r>
              <a:t>La Cel mai mare Doctor!</a:t>
            </a:r>
            <a:br/>
            <a:r>
              <a:t>Isus vă vindecă pe toţi</a:t>
            </a:r>
            <a:br/>
            <a:r>
              <a:t>Cu glasul Lui cel dulce.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Cea mai frumoasă muzică,</a:t>
            </a:r>
            <a:br/>
            <a:r>
              <a:t>Cel mai plăcut şi vesel cânt,</a:t>
            </a:r>
            <a:br/>
            <a:r>
              <a:t>Cântecul celor aleşi</a:t>
            </a:r>
            <a:br/>
            <a:r>
              <a:t>E Isus!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