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Se-aude pe uliţa satului meu</a:t>
            </a:r>
            <a:br/>
            <a:r>
              <a:t>Un ropot zorit de copite...</a:t>
            </a:r>
            <a:br/>
            <a:r>
              <a:t>O voce... un glas care-l ştiu numai eu...</a:t>
            </a:r>
            <a:br/>
            <a:r>
              <a:t>Un chiot de doruri cumplite...</a:t>
            </a:r>
            <a:br/>
            <a:r>
              <a:t>„E, poate, Iubitul... e, poate, chiar El!...</a:t>
            </a:r>
            <a:br/>
            <a:r>
              <a:t>Nu-mi spune că-i vântul, străine...</a:t>
            </a:r>
            <a:br/>
            <a:r>
              <a:t>/: Căci, azi, eu zic: „Poate”... şi mâine la fel,</a:t>
            </a:r>
            <a:br/>
            <a:r>
              <a:t>Dar poimâine-i sigur că vine!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„Copilă Mireasă, ce Mire aştepţi?</a:t>
            </a:r>
            <a:br/>
            <a:r>
              <a:t>Nu-i nimeni din cer ca să vie?...</a:t>
            </a:r>
            <a:br/>
            <a:r>
              <a:t>Zadarnic, spre uliţă ochii ţi-ndrepţi,</a:t>
            </a:r>
            <a:br/>
            <a:r>
              <a:t>Căci uliţa ta e pustie...</a:t>
            </a:r>
            <a:br/>
            <a:r>
              <a:t>De când adormiră părinţii străbuni</a:t>
            </a:r>
            <a:br/>
            <a:r>
              <a:t>Stau toate la fel neschimbate.</a:t>
            </a:r>
            <a:br/>
            <a:r>
              <a:t>/: Ce chiot auzi tu? Ce stranii minuni?</a:t>
            </a:r>
            <a:br/>
            <a:r>
              <a:t>Ce glas de vedenii ciudate?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Se-aude pe uliţa satului meu</a:t>
            </a:r>
            <a:br/>
            <a:r>
              <a:t>Un glas peste lumea deşartă;</a:t>
            </a:r>
            <a:br/>
            <a:r>
              <a:t>Și, iată, un tânăr ce-l ştiu numai eu,</a:t>
            </a:r>
            <a:br/>
            <a:r>
              <a:t>Se-aruncă din şa lângă poartă.</a:t>
            </a:r>
            <a:br/>
            <a:r>
              <a:t>E, poate, Iubitul... e, poate, chiar El!...</a:t>
            </a:r>
            <a:br/>
            <a:r>
              <a:t>Nu-mi spune că-i vântul, străine...</a:t>
            </a:r>
            <a:br/>
            <a:r>
              <a:t>/: Căci azi, eu zic: „Poate!”... şi mâine la fel,</a:t>
            </a:r>
            <a:br/>
            <a:r>
              <a:t>Dar poimâine-i sigur că vine!...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