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Sfânta Scriptură și azi să-mi vorbească,</a:t>
            </a:r>
            <a:br/>
            <a:r>
              <a:t>Sfântul Cuvânt de viaţă dătător;</a:t>
            </a:r>
            <a:br/>
            <a:r>
              <a:t>Pacea, nădejdea și iubirea-mi crească</a:t>
            </a:r>
            <a:br/>
            <a:r>
              <a:t>Prin ea Isus e-al meu Mântuitor.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îndrumeze viaţa mea întreagă</a:t>
            </a:r>
            <a:br/>
            <a:r>
              <a:t>Cuvântul Tău, ce mi L-ai dăruit,</a:t>
            </a:r>
            <a:br/>
            <a:r>
              <a:t>Până-n vecie, Doamne, mă petreacă</a:t>
            </a:r>
            <a:br/>
            <a:r>
              <a:t>Îndemnul Tău sfânt, sfatul Tău iubit!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Sfânta Scriptură mi-a-arătat pieirea</a:t>
            </a:r>
            <a:br/>
            <a:r>
              <a:t>Adâncul groaznic, fioros nespus;</a:t>
            </a:r>
            <a:br/>
            <a:r>
              <a:t>Apoi, Cuvântul mi-a-ndreptat privirea</a:t>
            </a:r>
            <a:br/>
            <a:r>
              <a:t>Spre jertfa scump-a Domnului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Sfânta Scriptură, o, ce bogăţie</a:t>
            </a:r>
            <a:br/>
            <a:r>
              <a:t>Cerescul Tată mie-mi dărui!</a:t>
            </a:r>
            <a:br/>
            <a:r>
              <a:t>Prin ea aflat-am pentru veşnicie</a:t>
            </a:r>
            <a:br/>
            <a:r>
              <a:t>Pe Domnul Vieţii ce mă ferici.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Sfânta Scriptură-a Tatălui scrisoare</a:t>
            </a:r>
            <a:br/>
            <a:r>
              <a:t>Oricărui suflet i-a venit de sus,</a:t>
            </a:r>
            <a:br/>
            <a:r>
              <a:t>S-arate calea, singura scăpare</a:t>
            </a:r>
            <a:br/>
            <a:r>
              <a:t>Ce-o poate-avea, primindu-L pe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