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Singura-mi înţelepciune</a:t>
            </a:r>
            <a:br/>
            <a:r>
              <a:t>E Hristos, al meu Păstor,</a:t>
            </a:r>
            <a:br/>
            <a:r>
              <a:t>Care-n orice slăbiciune,</a:t>
            </a:r>
            <a:br/>
            <a:r>
              <a:t>E-al meu singur ajutor.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Singura-mi îndreptăţire</a:t>
            </a:r>
            <a:br/>
            <a:r>
              <a:t>E Hristos, Cel răstignit,</a:t>
            </a:r>
            <a:br/>
            <a:r>
              <a:t>Care-n marea Lui iubire,</a:t>
            </a:r>
            <a:br/>
            <a:r>
              <a:t>Pentru mine S-a jerfit.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 singura-mi sfinţire,</a:t>
            </a:r>
            <a:br/>
            <a:r>
              <a:t>Viţa-n care-s altoit,</a:t>
            </a:r>
            <a:br/>
            <a:r>
              <a:t>Am în El împărtăşire,</a:t>
            </a:r>
            <a:br/>
            <a:r>
              <a:t>De păcat sunt mântuit.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e-a mea răscumpărare,</a:t>
            </a:r>
            <a:br/>
            <a:r>
              <a:t>Datoria mi-a plătit</a:t>
            </a:r>
            <a:br/>
            <a:r>
              <a:t>Şi la El sus, cu-ndurare,</a:t>
            </a:r>
            <a:br/>
            <a:r>
              <a:t>Un locaş mi-a pregătit.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Singura-mi mărturisire</a:t>
            </a:r>
            <a:br/>
            <a:r>
              <a:t>E Cuvântul cel de veci.</a:t>
            </a:r>
            <a:br/>
            <a:r>
              <a:t>Spun în orice ispitire,</a:t>
            </a:r>
            <a:br/>
            <a:r>
              <a:t>„Este scris!” Nimic mai mult.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