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„Slavă! Slavă!" Îţi cântăm</a:t>
            </a:r>
            <a:br/>
            <a:r>
              <a:t>Şi voioşi Te lăudăm,</a:t>
            </a:r>
            <a:br/>
            <a:r>
              <a:t>Căci la cruce Tu ai mers</a:t>
            </a:r>
            <a:br/>
            <a:r>
              <a:t>Şi păcatul ni l-ai şters.</a:t>
            </a:r>
            <a:br/>
            <a:r>
              <a:t>Preamărim iubirea Ta</a:t>
            </a:r>
            <a:br/>
            <a:r>
              <a:t>Şi-Ţi cântăm toţi: Osana!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„Slavă! Slavă!" Îţi cântăm</a:t>
            </a:r>
            <a:br/>
            <a:r>
              <a:t>Şi voioşi Te lăudăm.</a:t>
            </a:r>
            <a:br/>
            <a:r>
              <a:t>Ca un miel nevinovat,</a:t>
            </a:r>
            <a:br/>
            <a:r>
              <a:t>Te-ai lăsat înjunghiat.</a:t>
            </a:r>
            <a:br/>
            <a:r>
              <a:t>Ne-amintim de moartea Ta</a:t>
            </a:r>
            <a:br/>
            <a:r>
              <a:t>Şi-Ţi cântăm toţi: „Osana!"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