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Slavă, slavă, slavă, slavă Ţie,</a:t>
            </a:r>
            <a:br/>
            <a:r>
              <a:t>Dumnezeu şi Tatăl nostru sfânt!</a:t>
            </a:r>
            <a:br/>
            <a:r>
              <a:t>Căci Tu ne-ai iubit</a:t>
            </a:r>
            <a:br/>
            <a:r>
              <a:t>Şi ne-ai mântuit,</a:t>
            </a:r>
            <a:br/>
            <a:r>
              <a:t>Dând pe Fiul Tău pe pământ!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Toate-Ţi cântă, Doamne, slavă Ţie,</a:t>
            </a:r>
            <a:br/>
            <a:r>
              <a:t>Toţi acei iertaţi prin Isus!</a:t>
            </a:r>
            <a:br/>
            <a:r>
              <a:t>Noi Te vom slăvi, slăvi-n vecie,</a:t>
            </a:r>
            <a:br/>
            <a:r>
              <a:t>Pentru harul veşnic ce-ai adus!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Slavă, slavă, slavă, slavă Ţie,</a:t>
            </a:r>
            <a:br/>
            <a:r>
              <a:t>Noi cântând Ţi-aducem ne'ncetat,</a:t>
            </a:r>
            <a:br/>
            <a:r>
              <a:t>Căci din Tine-avem</a:t>
            </a:r>
            <a:br/>
            <a:r>
              <a:t>Harul să putem</a:t>
            </a:r>
            <a:br/>
            <a:r>
              <a:t>Duce-un trai plăcut şi curat!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Toate-Ţi cântă, Doamne, slavă Ţie,</a:t>
            </a:r>
            <a:br/>
            <a:r>
              <a:t>Toţi acei iertaţi prin Isus!</a:t>
            </a:r>
            <a:br/>
            <a:r>
              <a:t>Noi Te vom slăvi, slăvi-n vecie,</a:t>
            </a:r>
            <a:br/>
            <a:r>
              <a:t>Pentru harul veşnic ce-ai adus!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Slavă, slavă, slavă, slavă Ţie,</a:t>
            </a:r>
            <a:br/>
            <a:r>
              <a:t>Dumnezeu şi Tatăl nostru bun,</a:t>
            </a:r>
            <a:br/>
            <a:r>
              <a:t>Căci vei fi-n vecii</a:t>
            </a:r>
            <a:br/>
            <a:r>
              <a:t>Har şi bucurii</a:t>
            </a:r>
            <a:br/>
            <a:r>
              <a:t>Celor ce cu drag Tată-Ţi spun!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Toate-Ţi cântă, Doamne, slavă Ţie,</a:t>
            </a:r>
            <a:br/>
            <a:r>
              <a:t>Toţi acei iertaţi prin Isus!</a:t>
            </a:r>
            <a:br/>
            <a:r>
              <a:t>Noi Te vom slăvi, slăvi-n vecie,</a:t>
            </a:r>
            <a:br/>
            <a:r>
              <a:t>Pentru harul veşnic ce-ai adus!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