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Spre-nsângerata-Ţi cruce, o! Isuse,</a:t>
            </a:r>
            <a:br/>
            <a:r>
              <a:t>Privirea mea, eu mereu vreau să mi-o ndrept</a:t>
            </a:r>
            <a:br/>
            <a:r>
              <a:t>/: Inima mea întruna mi-o ncălzeşte</a:t>
            </a:r>
            <a:br/>
            <a:r>
              <a:t>Iubirea Ta, harul de la Golgota.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Prin moartea Ta, viaţa mi-a fost dată;</a:t>
            </a:r>
            <a:br/>
            <a:r>
              <a:t>Sângele Tău vina-ntreagă mi-a spălat.</a:t>
            </a:r>
            <a:br/>
            <a:r>
              <a:t>/: Tu eşti, Isuse, singura mea slavă;</a:t>
            </a:r>
            <a:br/>
            <a:r>
              <a:t>Tu, singur, eşti fericirea, pacea mea.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Drumul spre cer, Isuse, mi-ai deschis Tu;</a:t>
            </a:r>
            <a:br/>
            <a:r>
              <a:t>Păcatul meu ridicatu-l-ai deplin.</a:t>
            </a:r>
            <a:br/>
            <a:r>
              <a:t>/: Ce mult aştept să vină clipa scumpă</a:t>
            </a:r>
            <a:br/>
            <a:r>
              <a:t>Cu Tin' să fiu în locaşul cel din cer.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 minunată-i jertfa Ta, Isuse!</a:t>
            </a:r>
            <a:br/>
            <a:r>
              <a:t>Ce har bogat Tu prin ea Ţi-ai revărsat!</a:t>
            </a:r>
            <a:br/>
            <a:r>
              <a:t>/: De-aceea voi slăvi fără-ncetare</a:t>
            </a:r>
            <a:br/>
            <a:r>
              <a:t>Iubirea Ta, harul de la Golgota.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