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Stânca Vieții e salvarea</a:t>
            </a:r>
            <a:br/>
            <a:r>
              <a:t>Adăpost de neclintit</a:t>
            </a:r>
            <a:br/>
            <a:r>
              <a:t>Pentru cel luat de valuri</a:t>
            </a:r>
            <a:br/>
            <a:r>
              <a:t>Și de pieire pândit.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Stânca Vieții este Domnul,</a:t>
            </a:r>
            <a:br/>
            <a:r>
              <a:t>E Hristos cel răstignit!</a:t>
            </a:r>
            <a:br/>
            <a:r>
              <a:t>/: Te-ancorează, dar, de Stâncă </a:t>
            </a:r>
            <a:br/>
            <a:r>
              <a:t>Și-atunci vei fi mântuit.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 puternică furtuna,</a:t>
            </a:r>
            <a:br/>
            <a:r>
              <a:t>Urlă valurile-n sus,</a:t>
            </a:r>
            <a:br/>
            <a:r>
              <a:t>Dar tu stai pe Stânca Vieții:</a:t>
            </a:r>
            <a:br/>
            <a:r>
              <a:t>Stânca Vieții e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Stânca Vieții este Domnul,</a:t>
            </a:r>
            <a:br/>
            <a:r>
              <a:t>E Hristos cel răstignit!</a:t>
            </a:r>
            <a:br/>
            <a:r>
              <a:t>/: Te-ancorează, dar, de Stâncă </a:t>
            </a:r>
            <a:br/>
            <a:r>
              <a:t>Și-atunci vei fi mântuit.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Voi, pe care valul lumii</a:t>
            </a:r>
            <a:br/>
            <a:r>
              <a:t>Încă tot nu v-a răpus,</a:t>
            </a:r>
            <a:br/>
            <a:r>
              <a:t>Apucați spre Stânca Vieții!</a:t>
            </a:r>
            <a:br/>
            <a:r>
              <a:t>Stânca Vieții e Isus!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Stânca Vieții este Domnul,</a:t>
            </a:r>
            <a:br/>
            <a:r>
              <a:t>E Hristos cel răstignit!</a:t>
            </a:r>
            <a:br/>
            <a:r>
              <a:t>/: Te-ancorează, dar, de Stâncă </a:t>
            </a:r>
            <a:br/>
            <a:r>
              <a:t>Și-atunci vei fi mântuit.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