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Stăm cu toţi adunaţi să primim al Tău sfat,</a:t>
            </a:r>
            <a:br/>
            <a:r>
              <a:t>Sfânt Cuvânt din cer de sus</a:t>
            </a:r>
            <a:br/>
            <a:r>
              <a:t>Vorbeşte-ne cum ne-ai promis.</a:t>
            </a:r>
            <a:br/>
            <a:r>
              <a:t>Prin Calvar ne dai har, prin Cuvânt – Legământ;</a:t>
            </a:r>
            <a:br/>
            <a:r>
              <a:t>Ne vrei sfinţi şi pregătiţi</a:t>
            </a:r>
            <a:br/>
            <a:r>
              <a:t>În Raiul sfânt să fim primiţi.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Dă-ne azi pacea Ta,</a:t>
            </a:r>
            <a:br/>
            <a:r>
              <a:t>Pune-n noi iubirea Ta,</a:t>
            </a:r>
            <a:br/>
            <a:r>
              <a:t>Schimbă-ne pentru vecii</a:t>
            </a:r>
            <a:br/>
            <a:r>
              <a:t>Să fim ai Cerului copii.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Zi de zi căutăm vocea Ta s-ascultăm,</a:t>
            </a:r>
            <a:br/>
            <a:r>
              <a:t>Să ne-nveţi cum să trăim,</a:t>
            </a:r>
            <a:br/>
            <a:r>
              <a:t>Lumină-n jur să răspândim.</a:t>
            </a:r>
            <a:br/>
            <a:r>
              <a:t>Tu ne-aduci mângâieri, ne-ntăreşti în dureri,</a:t>
            </a:r>
            <a:br/>
            <a:r>
              <a:t>Ne ajuţi în drum spre cer,</a:t>
            </a:r>
            <a:br/>
            <a:r>
              <a:t>Să fim plăcuţi lui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Dă-ne azi pacea Ta, pune-n noi iubirea Ta,</a:t>
            </a:r>
            <a:br/>
            <a:r>
              <a:t>Schimbă-ne pentru vecii</a:t>
            </a:r>
            <a:br/>
            <a:r>
              <a:t>Să fim ai Cerului copii.</a:t>
            </a:r>
            <a:br/>
            <a:r>
              <a:t>Pune-n noi sfat divin ca să ştim cum să trăim.</a:t>
            </a:r>
            <a:br/>
            <a:r>
              <a:t>/: Tu eşti tot ce ne dorim</a:t>
            </a:r>
            <a:br/>
            <a:r>
              <a:t>Ca veşnic fericiţi să fim.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