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Stăpâneşte-te-n mânie</a:t>
            </a:r>
            <a:br/>
            <a:r>
              <a:t>Să nu spui nici-un cuvânt,</a:t>
            </a:r>
            <a:br/>
            <a:r>
              <a:t>/: Căci din vorbele mâniei,</a:t>
            </a:r>
            <a:br/>
            <a:r>
              <a:t>Multe rele-n lume sunt.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vorbi cât timp durerea</a:t>
            </a:r>
            <a:br/>
            <a:r>
              <a:t>Ţi-arde inima din piept,</a:t>
            </a:r>
            <a:br/>
            <a:r>
              <a:t>/: Căci când este-n întristare</a:t>
            </a:r>
            <a:br/>
            <a:r>
              <a:t>Omul nu grăieşte drept. :/</a:t>
            </a:r>
            <a:br/>
            <a:r>
              <a:t>3. Lasă clipa hotărârii</a:t>
            </a:r>
            <a:br/>
            <a:r>
              <a:t>Pentru când eşti liniştit,</a:t>
            </a:r>
            <a:br/>
            <a:r>
              <a:t>/: Ca să-ţi fie rodul faptei</a:t>
            </a:r>
            <a:br/>
            <a:r>
              <a:t>Sfânt şi drept şi fericit.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Ochii tăi mereu să fie</a:t>
            </a:r>
            <a:br/>
            <a:r>
              <a:t>Aţintiţi către Hristos</a:t>
            </a:r>
            <a:br/>
            <a:r>
              <a:t>/: Şi-ai să strângi chiar din mânie</a:t>
            </a:r>
            <a:br/>
            <a:r>
              <a:t>Un mântuitor folos.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