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Stăpânirea Lui cea dreaptă</a:t>
            </a:r>
            <a:br/>
            <a:r>
              <a:t>Domnul Isus va-ntemeia;</a:t>
            </a:r>
            <a:br/>
            <a:r>
              <a:t>Cârmuirea-I înţeleaptă</a:t>
            </a:r>
            <a:br/>
            <a:r>
              <a:t>Toţi o vor binecuvânta.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Sfânta Lui stare de faţă</a:t>
            </a:r>
            <a:br/>
            <a:r>
              <a:t>Întreg pământul va umplea;</a:t>
            </a:r>
            <a:br/>
            <a:r>
              <a:t>Un izvor ce dă viaţă</a:t>
            </a:r>
            <a:br/>
            <a:r>
              <a:t>Fi-va împărăţia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Lacrimi, chinuri şintristare,</a:t>
            </a:r>
            <a:br/>
            <a:r>
              <a:t>Trudă şi griji vor înceta;</a:t>
            </a:r>
            <a:br/>
            <a:r>
              <a:t>Vom scăpa de tulburare,</a:t>
            </a:r>
            <a:br/>
            <a:r>
              <a:t>Dulce odihnă vom gusta.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Sub domnia-i fericită,</a:t>
            </a:r>
            <a:br/>
            <a:r>
              <a:t>Moartea nu va mai stăpâni;</a:t>
            </a:r>
            <a:br/>
            <a:r>
              <a:t>Mâna Lui nebiruită</a:t>
            </a:r>
            <a:br/>
            <a:r>
              <a:t>Pe sfinţii Săi va ocroti.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Cerurile şi pământul</a:t>
            </a:r>
            <a:br/>
            <a:r>
              <a:t>Atunci L-or binecuvânta;</a:t>
            </a:r>
            <a:br/>
            <a:r>
              <a:t>Lumea de pe-ntreg pământul</a:t>
            </a:r>
            <a:br/>
            <a:r>
              <a:t>'Naintea Lui s-o prosterna.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Laudă şi mulţumire</a:t>
            </a:r>
            <a:br/>
            <a:r>
              <a:t>Vor înălţa toţi lui Isus;</a:t>
            </a:r>
            <a:br/>
            <a:r>
              <a:t>Cântec sfânt de proslăvire</a:t>
            </a:r>
            <a:br/>
            <a:r>
              <a:t>Va răsuna până-n cer, 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