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Strigat-am către Tine:</a:t>
            </a:r>
            <a:br/>
            <a:r>
              <a:t>„E-adânc necazul meu,</a:t>
            </a:r>
            <a:br/>
            <a:r>
              <a:t>Căci nu pot sta-n picioare</a:t>
            </a:r>
            <a:br/>
            <a:r>
              <a:t>Când Tu mă cercetezi.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Pleacă-Ţi Te rog urechea</a:t>
            </a:r>
            <a:br/>
            <a:r>
              <a:t>Spre mine când Te chem!</a:t>
            </a:r>
            <a:br/>
            <a:r>
              <a:t>Îndură-Te, Stăpâne!</a:t>
            </a:r>
            <a:br/>
            <a:r>
              <a:t>Iertarea-i darul Tău!"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Doamne, dacă ai păstra</a:t>
            </a:r>
            <a:br/>
            <a:r>
              <a:t>Numai amintirea</a:t>
            </a:r>
            <a:br/>
            <a:r>
              <a:t>De fărădelegea mea,</a:t>
            </a:r>
            <a:br/>
            <a:r>
              <a:t>Mi-ar roşi privirea.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Dar iertarea-i legea Ta</a:t>
            </a:r>
            <a:br/>
            <a:r>
              <a:t>Şi mi-ai da-o, Doamne,</a:t>
            </a:r>
            <a:br/>
            <a:r>
              <a:t>Din belşug şi fără bani:</a:t>
            </a:r>
            <a:br/>
            <a:r>
              <a:t>Plata-i la Golgota.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Suflete odihnă ai?</a:t>
            </a:r>
            <a:br/>
            <a:r>
              <a:t>Aşteptând pe Domnul</a:t>
            </a:r>
            <a:br/>
            <a:r>
              <a:t>Ca străjerii-n zori de zi,</a:t>
            </a:r>
            <a:br/>
            <a:r>
              <a:t>Mai trăieşti nădejdea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Că-n curând El va veni</a:t>
            </a:r>
            <a:br/>
            <a:r>
              <a:t>Şi-Şi va lua Mireasa?</a:t>
            </a:r>
            <a:br/>
            <a:r>
              <a:t>Eşti un mădular în ea?</a:t>
            </a:r>
            <a:br/>
            <a:r>
              <a:t>Asta-i mulţumirea!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