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Suflet plin de jale, vino la Isus!</a:t>
            </a:r>
            <a:br/>
            <a:r>
              <a:t>Spune-I întristarea şi durerea ta!</a:t>
            </a:r>
            <a:br/>
            <a:r>
              <a:t>Spune-I ce te doare Domnului Isus!</a:t>
            </a:r>
            <a:br/>
            <a:r>
              <a:t>Spune-I fără teamă şi să nu mai plângi!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Spune-acestui Doctor şi Prieten bun</a:t>
            </a:r>
            <a:br/>
            <a:r>
              <a:t>Orice-amărăciune, toată jalea ta,</a:t>
            </a:r>
            <a:br/>
            <a:r>
              <a:t>Căci Isus iubeşte, pe toţi cei trudiţi.</a:t>
            </a:r>
            <a:br/>
            <a:r>
              <a:t>Crede-a Lui cuvinte! De ce să tot plângi?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Inimă zdrobită, sub povara ta,</a:t>
            </a:r>
            <a:br/>
            <a:r>
              <a:t>Domnul azi te cheamă, să-ţi dea pacea Sa.</a:t>
            </a:r>
            <a:br/>
            <a:r>
              <a:t>El te roagă astăzi. Ca la El să vii</a:t>
            </a:r>
            <a:br/>
            <a:r>
              <a:t>Şi, iertat şi slobod, tu să nu mai plângi.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El te înţelege în durerea ta</a:t>
            </a:r>
            <a:br/>
            <a:r>
              <a:t>Şi-ţi dă mângâiere, căci a suferit.</a:t>
            </a:r>
            <a:br/>
            <a:r>
              <a:t>Lacrimile-ţi sterge, căci şi El a plâns.</a:t>
            </a:r>
            <a:br/>
            <a:r>
              <a:t>Vino dar la Domnul! De ce să tot plângi?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