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fericit, Isus e cu mine!</a:t>
            </a:r>
            <a:br/>
            <a:r>
              <a:t>M-a mântuit, El azi e cu mine.</a:t>
            </a:r>
            <a:br/>
            <a:r>
              <a:t>Sunt fericit, Isus e cu mine!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a, a, Isus e cu mine!</a:t>
            </a:r>
            <a:br/>
            <a:r>
              <a:t>Da, a, a, cu El e mai bine!</a:t>
            </a:r>
            <a:br/>
            <a:r>
              <a:t>Da, a, a, Isus e cu mine,</a:t>
            </a:r>
            <a:br/>
            <a:r>
              <a:t>Mâna Lui e-asupra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a, a, Isus e cu mine!</a:t>
            </a:r>
            <a:br/>
            <a:r>
              <a:t>Da, a, a, cu El e mai bine!</a:t>
            </a:r>
            <a:br/>
            <a:r>
              <a:t>Da, a, a, Isus e cu mine,</a:t>
            </a:r>
            <a:br/>
            <a:r>
              <a:t>Mâna Lui e-asupra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toți m-au lăsat, Isus e cu mine.</a:t>
            </a:r>
            <a:br/>
            <a:r>
              <a:t>De rău m-a scăpat și azi e mai bine.</a:t>
            </a:r>
            <a:br/>
            <a:r>
              <a:t>Când toți m-au lăsat, Isus e cu mine,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a, a, Isus e cu mine!</a:t>
            </a:r>
            <a:br/>
            <a:r>
              <a:t>Da, a, a, cu El e mai bine!</a:t>
            </a:r>
            <a:br/>
            <a:r>
              <a:t>Da, a, a, Isus e cu mine,</a:t>
            </a:r>
            <a:br/>
            <a:r>
              <a:t>Mâna Lui e-asupra mea!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Și-n slăbiciuni Isus e cu mine!</a:t>
            </a:r>
            <a:br/>
            <a:r>
              <a:t>Eu cred în minuni, Isus e cu mine,</a:t>
            </a:r>
            <a:br/>
            <a:r>
              <a:t>În slăbiciuni Isus e cu mine!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a, a, Isus e cu mine!</a:t>
            </a:r>
            <a:br/>
            <a:r>
              <a:t>Da, a, a, cu El e mai bine!</a:t>
            </a:r>
            <a:br/>
            <a:r>
              <a:t>Da, a, a, Isus e cu mine,</a:t>
            </a:r>
            <a:br/>
            <a:r>
              <a:t>Mâna Lui e-asupra mea!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sunt pe drum Isus e cu mine!</a:t>
            </a:r>
            <a:br/>
            <a:r>
              <a:t>Și-n casa mea cu El e mai bine.</a:t>
            </a:r>
            <a:br/>
            <a:r>
              <a:t>Când sunt pe drum Isus e cu mine,</a:t>
            </a:r>
            <a:br/>
            <a:r>
              <a:t>Mâna Lui e-asupra mea!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a, a, Isus e cu mine!</a:t>
            </a:r>
            <a:br/>
            <a:r>
              <a:t>Da, a, a, cu El e mai bine!</a:t>
            </a:r>
            <a:br/>
            <a:r>
              <a:t>Da, a, a, Isus e cu mine,</a:t>
            </a:r>
            <a:br/>
            <a:r>
              <a:t>Mâna Lui e-asupra mea!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Și-n suferinți Isus e cu mine!</a:t>
            </a:r>
            <a:br/>
            <a:r>
              <a:t>El e balsam când este cu mine.</a:t>
            </a:r>
            <a:br/>
            <a:r>
              <a:t>Și-n suferinți Isus e cu mine,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