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Sunt străin şi călător</a:t>
            </a:r>
            <a:br/>
            <a:r>
              <a:t>N-am aici palate,</a:t>
            </a:r>
            <a:br/>
            <a:r>
              <a:t>Dar în ţara fără nor</a:t>
            </a:r>
            <a:br/>
            <a:r>
              <a:t>Ale mele-s toate.</a:t>
            </a:r>
            <a:br/>
            <a:r>
              <a:t>Toate stelele de sus</a:t>
            </a:r>
            <a:br/>
            <a:r>
              <a:t>Tot ce n-are-n veci apus</a:t>
            </a:r>
            <a:br/>
            <a:r>
              <a:t>Prin iubirea lui Isus</a:t>
            </a:r>
            <a:br/>
            <a:r>
              <a:t>Ale mele-s toate.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meu, în infinit,</a:t>
            </a:r>
            <a:br/>
            <a:r>
              <a:t>Multe stele ţine.</a:t>
            </a:r>
            <a:br/>
            <a:r>
              <a:t>Pentru cine le-a zidit</a:t>
            </a:r>
            <a:br/>
            <a:r>
              <a:t>Decât pentru mine?</a:t>
            </a:r>
            <a:br/>
            <a:r>
              <a:t>Din neant când le-a chemat</a:t>
            </a:r>
            <a:br/>
            <a:r>
              <a:t>Domnul mult s-a bucurat,</a:t>
            </a:r>
            <a:br/>
            <a:r>
              <a:t>Însă viaţa nu şi-a dat</a:t>
            </a:r>
            <a:br/>
            <a:r>
              <a:t>Decât pentru mine.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nici eu nu-s al oricui,</a:t>
            </a:r>
            <a:br/>
            <a:r>
              <a:t>Lui îi sunt cununa.</a:t>
            </a:r>
            <a:br/>
            <a:r>
              <a:t>Casa mea şi cerul Lui,</a:t>
            </a:r>
            <a:br/>
            <a:r>
              <a:t>Tot ce avem e una.</a:t>
            </a:r>
            <a:br/>
            <a:r>
              <a:t>Şi la bine şi la greu</a:t>
            </a:r>
            <a:br/>
            <a:r>
              <a:t>Eu al Lui sunt, El e-al meu.</a:t>
            </a:r>
            <a:br/>
            <a:r>
              <a:t>Eu nimic, El Dumnezeu</a:t>
            </a:r>
            <a:br/>
            <a:r>
              <a:t>Dar ce-avem e una.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