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un bulgăr de nimic,</a:t>
            </a:r>
            <a:br/>
            <a:r>
              <a:t>Sunt un strop de rouă-n soare</a:t>
            </a:r>
            <a:br/>
            <a:r>
              <a:t>/: Dar, cu cât mă văd mai mic,</a:t>
            </a:r>
            <a:br/>
            <a:r>
              <a:t>Cu-atât Tu,</a:t>
            </a:r>
            <a:br/>
            <a:r>
              <a:t>Cu-atât Tu mă vezi mai mare.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Dacă, Doamne, m-ai făcut </a:t>
            </a:r>
            <a:br/>
            <a:r>
              <a:t>O fereastră către Tine,</a:t>
            </a:r>
            <a:br/>
            <a:r>
              <a:t>/: Cu cât sunt mai nevăzut,</a:t>
            </a:r>
            <a:br/>
            <a:r>
              <a:t>Cu-atât Tu,</a:t>
            </a:r>
            <a:br/>
            <a:r>
              <a:t>Cu-atât Tu Te vezi mai bine.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Doamne, când suntem noi doi</a:t>
            </a:r>
            <a:br/>
            <a:r>
              <a:t>N-are Cel Viclean ce-mi face;</a:t>
            </a:r>
            <a:br/>
            <a:r>
              <a:t>/: Când îmi poartă el război</a:t>
            </a:r>
            <a:br/>
            <a:r>
              <a:t>Tu mă-mbraci,</a:t>
            </a:r>
            <a:br/>
            <a:r>
              <a:t>Tu mă-mbraci atunci cu pace.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Vin din cer mi-ai dat să sorb</a:t>
            </a:r>
            <a:br/>
            <a:r>
              <a:t>Și pe ochi m-ai uns cu tină,</a:t>
            </a:r>
            <a:br/>
            <a:r>
              <a:t>/: Și cu cât eram mai orb,</a:t>
            </a:r>
            <a:br/>
            <a:r>
              <a:t>Cu-atât Tu,</a:t>
            </a:r>
            <a:br/>
            <a:r>
              <a:t>Cu-atât Tu mi-ai dat lumină.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Și din toate câte-n Rai</a:t>
            </a:r>
            <a:br/>
            <a:r>
              <a:t>Le păstrezi Tu pentru mine,</a:t>
            </a:r>
            <a:br/>
            <a:r>
              <a:t>/: Nu mi-e dor de tot ce-mi dai,</a:t>
            </a:r>
            <a:br/>
            <a:r>
              <a:t>Cât mi-e dor,</a:t>
            </a:r>
            <a:br/>
            <a:r>
              <a:t>Cât mi-e dor, Doamne, de Tine.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