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Sunt un firicel de floare (bis)</a:t>
            </a:r>
            <a:br/>
            <a:r>
              <a:t>Lângă crucea cu piroane.</a:t>
            </a:r>
            <a:br/>
            <a:r>
              <a:t>/: Floarea-i mică, dealu-i mare,</a:t>
            </a:r>
            <a:br/>
            <a:r>
              <a:t>Ce parfum să dea o floare?</a:t>
            </a:r>
            <a:br/>
            <a:r>
              <a:t>Dar ca mine Domnul are</a:t>
            </a:r>
            <a:br/>
            <a:r>
              <a:t>Milioane, milioane…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Sunt un fluier care-adună (bis)</a:t>
            </a:r>
            <a:br/>
            <a:r>
              <a:t>Rătăcite oi sărmane.</a:t>
            </a:r>
            <a:br/>
            <a:r>
              <a:t>/: Când pe ceruri norii tună </a:t>
            </a:r>
            <a:br/>
            <a:r>
              <a:t>Cine-aude-o Veste Bună?</a:t>
            </a:r>
            <a:br/>
            <a:r>
              <a:t>Dar ca mine-n văi răsună</a:t>
            </a:r>
            <a:br/>
            <a:r>
              <a:t>Milioane, milioane…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Sunt o rază din Golgota (bis)</a:t>
            </a:r>
            <a:br/>
            <a:r>
              <a:t>Lângă țărmuri de oceane,</a:t>
            </a:r>
            <a:br/>
            <a:r>
              <a:t>/: O scânteie-n vârf de stâncă,</a:t>
            </a:r>
            <a:br/>
            <a:r>
              <a:t>Cine-o vede-n noaptea-adâncă?</a:t>
            </a:r>
            <a:br/>
            <a:r>
              <a:t>Dar ca mine mai sunt încă</a:t>
            </a:r>
            <a:br/>
            <a:r>
              <a:t>Milioane, milioane…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Sunt un călător pe culme, (bis)</a:t>
            </a:r>
            <a:br/>
            <a:r>
              <a:t>Străbătând meridiane.</a:t>
            </a:r>
            <a:br/>
            <a:r>
              <a:t>/: Frații mei de trup și nume</a:t>
            </a:r>
            <a:br/>
            <a:r>
              <a:t>Mă luară-n râs și-n glume,</a:t>
            </a:r>
            <a:br/>
            <a:r>
              <a:t>Dar eu am alți frați pe lume</a:t>
            </a:r>
            <a:br/>
            <a:r>
              <a:t>Milioane, milioane…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