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Sunt un mesager rătăcitor prin lume,</a:t>
            </a:r>
            <a:br/>
            <a:r>
              <a:t>Sunt un călător spre patria de sus.</a:t>
            </a:r>
            <a:br/>
            <a:r>
              <a:t>Mi-am pus harfa mea în slujba unui Nume</a:t>
            </a:r>
            <a:br/>
            <a:r>
              <a:t>Nume înălţat şi minunat Isus!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Lauda mea e pentru Împăratul,</a:t>
            </a:r>
            <a:br/>
            <a:r>
              <a:t>Nimeni nu-i ca El aşa frumos,</a:t>
            </a:r>
            <a:br/>
            <a:r>
              <a:t>Sfânt şi bun a fost şi nu e altul</a:t>
            </a:r>
            <a:br/>
            <a:r>
              <a:t>Ca al meu Mire drag Isus Hristos!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Cum să nu Îi cânt când cu atâta milă</a:t>
            </a:r>
            <a:br/>
            <a:r>
              <a:t>M-a luat în braţe când zăceam zdrobit,</a:t>
            </a:r>
            <a:br/>
            <a:r>
              <a:t>Când celor din jur le inspiram doar silă</a:t>
            </a:r>
            <a:br/>
            <a:r>
              <a:t>El m-a ridicat cu drag căci m-a iubit 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Lauda mea e pentru Împăratul,</a:t>
            </a:r>
            <a:br/>
            <a:r>
              <a:t>Nimeni nu-i ca El aşa frumos,</a:t>
            </a:r>
            <a:br/>
            <a:r>
              <a:t>Sfânt şi bun a fost şi nu e altul</a:t>
            </a:r>
            <a:br/>
            <a:r>
              <a:t>Ca al meu Mire drag Isus Hristos!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Voi cânta mereu cât voi avea suflare</a:t>
            </a:r>
            <a:br/>
            <a:r>
              <a:t>Şi-L voi preamări, căci m-a iubit nespus,</a:t>
            </a:r>
            <a:br/>
            <a:r>
              <a:t>Când mi-a fost mai greu în foc şi încercare</a:t>
            </a:r>
            <a:br/>
            <a:r>
              <a:t>Lângă mine-a stat aproape doar Isus 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Lauda mea e pentru Împăratul,</a:t>
            </a:r>
            <a:br/>
            <a:r>
              <a:t>Nimeni nu-i ca El aşa frumos,</a:t>
            </a:r>
            <a:br/>
            <a:r>
              <a:t>Sfânt şi bun a fost şi nu e altul</a:t>
            </a:r>
            <a:br/>
            <a:r>
              <a:t>Ca al meu Mire drag Isus Hristos!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Spune-ţi tuturor să ştie orişicine</a:t>
            </a:r>
            <a:br/>
            <a:r>
              <a:t>De iubirea Lui şi-al Său belşug de har,</a:t>
            </a:r>
            <a:br/>
            <a:r>
              <a:t>Orice muritor ce sincer la El vine</a:t>
            </a:r>
            <a:br/>
            <a:r>
              <a:t>Are viaţă-n veci și mântuire-n dar!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Lauda mea e pentru Împăratul,</a:t>
            </a:r>
            <a:br/>
            <a:r>
              <a:t>Nimeni nu-i ca El aşa frumos,</a:t>
            </a:r>
            <a:br/>
            <a:r>
              <a:t>Sfânt şi bun a fost şi nu e altul</a:t>
            </a:r>
            <a:br/>
            <a:r>
              <a:t>Ca al meu Mire drag Isus Hristos!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