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un om nevrednic dar El m-a iubit,</a:t>
            </a:r>
            <a:br/>
            <a:r>
              <a:t>S-a plecat spre mine şi m-a mântuit,</a:t>
            </a:r>
            <a:br/>
            <a:r>
              <a:t>A făcut din mine un copil iubit,</a:t>
            </a:r>
            <a:br/>
            <a:r>
              <a:t>Fericirea de la El eu am primit.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Cu Isus de-a pururi e plăcerea mea,</a:t>
            </a:r>
            <a:br/>
            <a:r>
              <a:t>Lui Isus de-a pururi Îi dau inima.</a:t>
            </a:r>
            <a:br/>
            <a:r>
              <a:t>A făcut din mine un copil iubit,</a:t>
            </a:r>
            <a:br/>
            <a:r>
              <a:t>Fericirea de la El eu am primit.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Da, El mă iubeşte cu fierbinte zel</a:t>
            </a:r>
            <a:br/>
            <a:r>
              <a:t>Şi sunt sigur că aşa îmi spune El,</a:t>
            </a:r>
            <a:br/>
            <a:r>
              <a:t>Pe-un străin ca mine, de pace lipsit</a:t>
            </a:r>
            <a:br/>
            <a:r>
              <a:t>M-a ales să fiu de-a pururi fericit.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acel ce are adesea întristări</a:t>
            </a:r>
            <a:br/>
            <a:r>
              <a:t>L-a scăpat de soarta veşnicei pierzări.</a:t>
            </a:r>
            <a:br/>
            <a:r>
              <a:t>Deşi-i o minune şi deşi-s uimit</a:t>
            </a:r>
            <a:br/>
            <a:r>
              <a:t>Totuşi ştiu o, Doamne, Tu m-ai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