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Te aşteptăm să vii din cer, Isuse!</a:t>
            </a:r>
            <a:br/>
            <a:r>
              <a:t>Mult Te dorim, Mântuitor iubit!</a:t>
            </a:r>
            <a:br/>
            <a:r>
              <a:t>/: O, vino Doamne, vino mai degrabă,</a:t>
            </a:r>
            <a:br/>
            <a:r>
              <a:t>Ne du în casa Tatălui Ceresc! :/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Acolo totu-i numai bucurie,</a:t>
            </a:r>
            <a:br/>
            <a:r>
              <a:t>Cântec de biruinţă vom cânta.</a:t>
            </a:r>
            <a:br/>
            <a:r>
              <a:t>/: Acolo moartea nu va mai pătrunde,</a:t>
            </a:r>
            <a:br/>
            <a:r>
              <a:t>De doliu şi de lacrimi vom scăpa, :/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Orice furtuni vor înceta acolo,</a:t>
            </a:r>
            <a:br/>
            <a:r>
              <a:t>Nici pic de nor pe cer nu va pluti;</a:t>
            </a:r>
            <a:br/>
            <a:r>
              <a:t>/: O pace-adâncă vom gusta acolo,</a:t>
            </a:r>
            <a:br/>
            <a:r>
              <a:t>Un cer senin deasupra vom privi. :/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Doamne Isuse, vino mai degrabă!</a:t>
            </a:r>
            <a:br/>
            <a:r>
              <a:t>Cu mare dor şi drag Te aşteptăm!</a:t>
            </a:r>
            <a:br/>
            <a:r>
              <a:t>/: Cu Tine-aievea vrem să fim de-a pururi,</a:t>
            </a:r>
            <a:br/>
            <a:r>
              <a:t>În cerul dăruit prin jertfa Ta! :/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