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Te adorăm, iubit Isus,</a:t>
            </a:r>
            <a:br/>
            <a:r>
              <a:t>Slăvitul nostru Salvator!</a:t>
            </a:r>
            <a:br/>
            <a:r>
              <a:t>/: Prin sângele-Ți la cruce curs,</a:t>
            </a:r>
            <a:br/>
            <a:r>
              <a:t>Trăiește azi al Tău popor.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Te adorăm, Te adorăm,</a:t>
            </a:r>
            <a:br/>
            <a:r>
              <a:t>Te adorăm, slăvite Domn!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Te adorăm, căci numai Tu</a:t>
            </a:r>
            <a:br/>
            <a:r>
              <a:t>Ești sfânt și poți să mântuiești!</a:t>
            </a:r>
            <a:br/>
            <a:r>
              <a:t>/: Pe orice om, oricât de rău,</a:t>
            </a:r>
            <a:br/>
            <a:r>
              <a:t>Venind la Tine, îl primești.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Te adorăm, Te adorăm,</a:t>
            </a:r>
            <a:br/>
            <a:r>
              <a:t>Te adorăm, slăvite Domn!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Te adorăm, căci jertfa Ta</a:t>
            </a:r>
            <a:br/>
            <a:r>
              <a:t>E unic leac pentru păcat!</a:t>
            </a:r>
            <a:br/>
            <a:r>
              <a:t>/: Cu drag ne amintim de ea,</a:t>
            </a:r>
            <a:br/>
            <a:r>
              <a:t>Că-n ea deplin Tu ne-ai iertat. :/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Te adorăm, Te adorăm,</a:t>
            </a:r>
            <a:br/>
            <a:r>
              <a:t>Te adorăm, slăvite Domn!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Te lăudăm, căci Te-ai smerit</a:t>
            </a:r>
            <a:br/>
            <a:r>
              <a:t>Și chip de rob ai îmbrăcat!</a:t>
            </a:r>
            <a:br/>
            <a:r>
              <a:t>/: Măreț ai fost când ai murit,</a:t>
            </a:r>
            <a:br/>
            <a:r>
              <a:t>Mărit ești viu și înălțat. :/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Te adorăm, Te adorăm,</a:t>
            </a:r>
            <a:br/>
            <a:r>
              <a:t>Te adorăm, slăvite Domn!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