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rog Stăpânul meu preabun</a:t>
            </a:r>
            <a:br/>
            <a:r>
              <a:t>Prin Duhul să mă-nţelepţeşti.</a:t>
            </a:r>
            <a:br/>
            <a:r>
              <a:t>/: Să nu zidesc ce Tu dărâmi,</a:t>
            </a:r>
            <a:br/>
            <a:r>
              <a:t>Să nu dărâm ce Tu zideşti.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orice timp şi-n orice loc</a:t>
            </a:r>
            <a:br/>
            <a:r>
              <a:t>Lumina-mi fie căpătâi.</a:t>
            </a:r>
            <a:br/>
            <a:r>
              <a:t>/: Să nu rămân când Tu Te duci,</a:t>
            </a:r>
            <a:br/>
            <a:r>
              <a:t>Să nu mă duc când Tu rămâi.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lumea veacului de-acum</a:t>
            </a:r>
            <a:br/>
            <a:r>
              <a:t>Cu adevărul să mă-ncingi.</a:t>
            </a:r>
            <a:br/>
            <a:r>
              <a:t>/: Să nu resping ce Tu primeşti,</a:t>
            </a:r>
            <a:br/>
            <a:r>
              <a:t>Să nu primesc ce Tu respingi.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plasa harului ceresc</a:t>
            </a:r>
            <a:br/>
            <a:r>
              <a:t>S-aleg şi eu cum Tu alegi.</a:t>
            </a:r>
            <a:br/>
            <a:r>
              <a:t>/: Să nu culeg ce Tu arunci,</a:t>
            </a:r>
            <a:br/>
            <a:r>
              <a:t>Să nu arunc ce Tu culegi.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Să-mi dai iubire-n adevăr</a:t>
            </a:r>
            <a:br/>
            <a:r>
              <a:t>Să Te cunosc mai mult cum eşti!</a:t>
            </a:r>
            <a:br/>
            <a:r>
              <a:t>/: Să nu iubesc ce Tu urăşti,</a:t>
            </a:r>
            <a:br/>
            <a:r>
              <a:t>Să nu urăsc ce Tu iubeşti.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Să-mi potriveşti viaţa mea</a:t>
            </a:r>
            <a:br/>
            <a:r>
              <a:t>Cu voia Ta în totul, tot!</a:t>
            </a:r>
            <a:br/>
            <a:r>
              <a:t>/: Ca a greşi-n lucrarea Ta</a:t>
            </a:r>
            <a:br/>
            <a:r>
              <a:t>Nicicând, nicicând să nu mai pot.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