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Tinerii lui Isus da-ți mâna,</a:t>
            </a:r>
            <a:br/>
            <a:r>
              <a:t>Legându-vă inima.</a:t>
            </a:r>
            <a:br/>
            <a:r>
              <a:t>Isus de la noi aşteaptă răspuns</a:t>
            </a:r>
            <a:br/>
            <a:r>
              <a:t>Pentru El eşti tu gata?!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Vrei să trăieşti tu pentru Isus? (da)</a:t>
            </a:r>
            <a:br/>
            <a:r>
              <a:t>Inima dăi-o Celuia de sus. (i-o dau)</a:t>
            </a:r>
            <a:br/>
            <a:r>
              <a:t>Să mergem dar pe urmele Lui</a:t>
            </a:r>
            <a:br/>
            <a:r>
              <a:t>Slujind pe veci Domnului.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Vestiți neamurilor pe Isus</a:t>
            </a:r>
            <a:br/>
            <a:r>
              <a:t>Iubirea ne e ținta.</a:t>
            </a:r>
            <a:br/>
            <a:r>
              <a:t>De la tine așteptăm răspuns</a:t>
            </a:r>
            <a:br/>
            <a:r>
              <a:t>Să-L primești ești tu gata?!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Tinerii lui Isus daţi mâna,</a:t>
            </a:r>
            <a:br/>
            <a:r>
              <a:t>Legându-vă inima,</a:t>
            </a:r>
            <a:br/>
            <a:r>
              <a:t>Să stăm credincioşi lângă al Său tron,</a:t>
            </a:r>
            <a:br/>
            <a:r>
              <a:t>Ne-aşteaptă în cer cununa.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