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Soarele nădejdii sfinte,</a:t>
            </a:r>
            <a:br/>
            <a:r>
              <a:t>Tu sfânt alin în suferinţi.</a:t>
            </a:r>
            <a:br/>
            <a:r>
              <a:t>/: Isus – învie din morminte</a:t>
            </a:r>
            <a:br/>
            <a:r>
              <a:t>Nădejde-alesei biruinţi!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Ne-a obosit a noastră viaţă</a:t>
            </a:r>
            <a:br/>
            <a:r>
              <a:t>Sub greul munte de nevoi.</a:t>
            </a:r>
            <a:br/>
            <a:r>
              <a:t>/: O, vino astăzi şi dezgheaţă</a:t>
            </a:r>
            <a:br/>
            <a:r>
              <a:t>Nădejdea-amorţită-n noi!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Înviorează-ne credinţa,</a:t>
            </a:r>
            <a:br/>
            <a:r>
              <a:t>Trezeşte iar un sfânt avânt</a:t>
            </a:r>
            <a:br/>
            <a:r>
              <a:t>/: Să nu ne-nghită suferinţa,</a:t>
            </a:r>
            <a:br/>
            <a:r>
              <a:t>Să nu ne culce la pământ!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 nu cei doborâţi Isuse,</a:t>
            </a:r>
            <a:br/>
            <a:r>
              <a:t>Nici morţii nu Te-or lăuda</a:t>
            </a:r>
            <a:br/>
            <a:r>
              <a:t>/: Şi nici nădejdile apuse</a:t>
            </a:r>
            <a:br/>
            <a:r>
              <a:t>Nu-Ţi vor cânta mărirea Ta.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Ci numai cei cu viaţă plină</a:t>
            </a:r>
            <a:br/>
            <a:r>
              <a:t>Pot lăuda Numele-Ţi sfânt.</a:t>
            </a:r>
            <a:br/>
            <a:r>
              <a:t>/: Ei au privirea-n veci senină</a:t>
            </a:r>
            <a:br/>
            <a:r>
              <a:t>Căci se hrănesc cu-al Tău Cuvânt.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Ridică-ne deasupra noastră,</a:t>
            </a:r>
            <a:br/>
            <a:r>
              <a:t>Învie iar nădejdea-n noi</a:t>
            </a:r>
            <a:br/>
            <a:r>
              <a:t>/: Şi spre tăria cea albastră</a:t>
            </a:r>
            <a:br/>
            <a:r>
              <a:t>Privirea să ne-o ţii apoi!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Osana! Numele Tău mare</a:t>
            </a:r>
            <a:br/>
            <a:r>
              <a:t>Cu-ntreagă gură-L vom cânta!</a:t>
            </a:r>
            <a:br/>
            <a:r>
              <a:t>/: Iar viaţa fi-va sărbătoare</a:t>
            </a:r>
            <a:br/>
            <a:r>
              <a:t>Acum şi-n veci spre slava Ta!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