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cunoşti acea cetate</a:t>
            </a:r>
            <a:br/>
            <a:r>
              <a:t>Strălucind în ceruri?</a:t>
            </a:r>
            <a:br/>
            <a:r>
              <a:t>Doar lumină este-n ea,</a:t>
            </a:r>
            <a:br/>
            <a:r>
              <a:t>Niciodată noapte.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Orice bun de pe pământ</a:t>
            </a:r>
            <a:br/>
            <a:r>
              <a:t>Trece, piere ca un gând,</a:t>
            </a:r>
            <a:br/>
            <a:r>
              <a:t>Dar cetatea mea din ceruri</a:t>
            </a:r>
            <a:br/>
            <a:r>
              <a:t>Dăinui-va veşnic.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cunoşti acea cetate,</a:t>
            </a:r>
            <a:br/>
            <a:r>
              <a:t>Scumpa mea cetate?</a:t>
            </a:r>
            <a:br/>
            <a:r>
              <a:t>Fericiţi sunt toţi din ea</a:t>
            </a:r>
            <a:br/>
            <a:r>
              <a:t>Şi trăiesc în pace;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Mielul e lumina ei,</a:t>
            </a:r>
            <a:br/>
            <a:r>
              <a:t>Mielul este slava ei;</a:t>
            </a:r>
            <a:br/>
            <a:r>
              <a:t>E frumoasă de nespus</a:t>
            </a:r>
            <a:br/>
            <a:r>
              <a:t>Scumpa mea cetate.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 de aur şi iaspiz</a:t>
            </a:r>
            <a:br/>
            <a:r>
              <a:t>Sfânta mea cetate;</a:t>
            </a:r>
            <a:br/>
            <a:r>
              <a:t>Cristalin râu curge-n ea,</a:t>
            </a:r>
            <a:br/>
            <a:r>
              <a:t>Pe sub pomul vieţii;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Nici un rău acolo nu-i;</a:t>
            </a:r>
            <a:br/>
            <a:r>
              <a:t>Proslăviţi sunt sfinţii toţi.</a:t>
            </a:r>
            <a:br/>
            <a:r>
              <a:t>Dorul meu de totdeauna</a:t>
            </a:r>
            <a:br/>
            <a:r>
              <a:t>Este-acea cetate.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Vino, Domnul meu iubit!</a:t>
            </a:r>
            <a:br/>
            <a:r>
              <a:t>Te doresc fierbinte,</a:t>
            </a:r>
            <a:br/>
            <a:r>
              <a:t>Vreau să fiu cu Tine sus,</a:t>
            </a:r>
            <a:br/>
            <a:r>
              <a:t>În cetatea scumpă.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Şi cu toţi ai Tăi iubiţi,</a:t>
            </a:r>
            <a:br/>
            <a:r>
              <a:t>Fericiţi şi proslăviţi,</a:t>
            </a:r>
            <a:br/>
            <a:r>
              <a:t>Să cântăm iubirea Ta</a:t>
            </a:r>
            <a:br/>
            <a:r>
              <a:t>În acea cetate!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