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Tu, totdeauna, Doamne, ești cu mine</a:t>
            </a:r>
            <a:br/>
            <a:r>
              <a:t>Și niciodată singur nu mă lași.</a:t>
            </a:r>
            <a:br/>
            <a:r>
              <a:t>Tu ești mereu puterea ce mă ține</a:t>
            </a:r>
            <a:br/>
            <a:r>
              <a:t>Din cei dintâi la cei din urmă pași.</a:t>
            </a:r>
            <a:br/>
            <a:r>
              <a:t>Tu nu mă lași, nici nu mă uiți vreodată,</a:t>
            </a:r>
            <a:br/>
            <a:r>
              <a:t>Din mâna Ta o clipă nu m-arunci</a:t>
            </a:r>
            <a:br/>
            <a:r>
              <a:t>Eu n-am să văd nici moartea niciodată</a:t>
            </a:r>
            <a:br/>
            <a:r>
              <a:t>Cu Tine-alături am să fiu și-atunci.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 Tine-n rând străbat în zori cărarea,</a:t>
            </a:r>
            <a:br/>
            <a:r>
              <a:t>Cu Tine-n gând veghez în ceas târziu</a:t>
            </a:r>
            <a:br/>
            <a:r>
              <a:t>Când Tu mă mustri simt în piept mustrarea</a:t>
            </a:r>
            <a:br/>
            <a:r>
              <a:t>Și când mă bucur totdeauna știi.</a:t>
            </a:r>
            <a:br/>
            <a:r>
              <a:t>Tu nu m-alungi, Isuse, de la Tine</a:t>
            </a:r>
            <a:br/>
            <a:r>
              <a:t>Și ești mereu în mine ca o stea,</a:t>
            </a:r>
            <a:br/>
            <a:r>
              <a:t>În suflet Tu mi-ai pus nădejdi depline</a:t>
            </a:r>
            <a:br/>
            <a:r>
              <a:t>Cum nimenea nu mi le poate da.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Au fost odată șiruri de păcate,</a:t>
            </a:r>
            <a:br/>
            <a:r>
              <a:t>Dar sângele salvării a scris: “Nu!”</a:t>
            </a:r>
            <a:br/>
            <a:r>
              <a:t>Oricâte-au fost, Tu le-ai purtat pe toate</a:t>
            </a:r>
            <a:br/>
            <a:r>
              <a:t>Povara grea ai dus-o, Doamne, Tu.</a:t>
            </a:r>
            <a:br/>
            <a:r>
              <a:t>Sunt fericit chiar dacă vrei să sufăr,</a:t>
            </a:r>
            <a:br/>
            <a:r>
              <a:t>Când valuri vin și vânturi grele bat.</a:t>
            </a:r>
            <a:br/>
            <a:r>
              <a:t>Plutesc pe ape ca un fir de nufăr </a:t>
            </a:r>
            <a:br/>
            <a:r>
              <a:t>Pe care Tu-l păstrezi mereu curat!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/: Îți mulțumesc că ești mereu cu mine</a:t>
            </a:r>
            <a:br/>
            <a:r>
              <a:t>Îți mulțumesc că mă iubești mereu,</a:t>
            </a:r>
            <a:br/>
            <a:r>
              <a:t>Îți mulțumesc că Tu mi-ai dat și-un nume,</a:t>
            </a:r>
            <a:br/>
            <a:r>
              <a:t>Eu sunt al Tău, iar Tu mi-ești Dumnezeu.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