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călător se cobora</a:t>
            </a:r>
            <a:br/>
            <a:r>
              <a:t>Spre Ierihon pe drum grăbit</a:t>
            </a:r>
            <a:br/>
            <a:r>
              <a:t>Ducând cu el averea sa</a:t>
            </a:r>
            <a:br/>
            <a:r>
              <a:t>Cu oameni răi s-a întâlnit.</a:t>
            </a:r>
            <a:br/>
            <a:r>
              <a:t>Trecând pădurea de măslini</a:t>
            </a:r>
            <a:br/>
            <a:r>
              <a:t>L-au întâlnit niște străini</a:t>
            </a:r>
            <a:br/>
            <a:r>
              <a:t>Ei l-au bătut, l-au dezbrăcat</a:t>
            </a:r>
            <a:br/>
            <a:r>
              <a:t>Și-aproape mort ei l-au lăsat.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Trecând pe-acolo un levit</a:t>
            </a:r>
            <a:br/>
            <a:r>
              <a:t>Pe-același drum întâmplător</a:t>
            </a:r>
            <a:br/>
            <a:r>
              <a:t>La cel căzut el a privit</a:t>
            </a:r>
            <a:br/>
            <a:r>
              <a:t>Indiferent, nepăsător.</a:t>
            </a:r>
            <a:br/>
            <a:r>
              <a:t>Trecând la fel și un preot</a:t>
            </a:r>
            <a:br/>
            <a:r>
              <a:t>Și el privi și-atâta tot</a:t>
            </a:r>
            <a:br/>
            <a:r>
              <a:t>La cel căzut și dezbrăcat</a:t>
            </a:r>
            <a:br/>
            <a:r>
              <a:t>Să moară jos ei l-au lăsat.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pe sub ramuri de măslini</a:t>
            </a:r>
            <a:br/>
            <a:r>
              <a:t>Pe-același drum se cobora</a:t>
            </a:r>
            <a:br/>
            <a:r>
              <a:t>Un călător cu-al său asin</a:t>
            </a:r>
            <a:br/>
            <a:r>
              <a:t>Samaritean, El se numea.</a:t>
            </a:r>
            <a:br/>
            <a:r>
              <a:t>Și când privi la acel sărman</a:t>
            </a:r>
            <a:br/>
            <a:r>
              <a:t>Acel milos Samaritean</a:t>
            </a:r>
            <a:br/>
            <a:r>
              <a:t>El s-a oprit, l-a ridicat</a:t>
            </a:r>
            <a:br/>
            <a:r>
              <a:t>Și rănile i le-a legat.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Și-apoi mergând pe drum pustiu</a:t>
            </a:r>
            <a:br/>
            <a:r>
              <a:t>Până la han, pân la hangiu</a:t>
            </a:r>
            <a:br/>
            <a:r>
              <a:t>Pe spate pe asin l-a pus</a:t>
            </a:r>
            <a:br/>
            <a:r>
              <a:t>Și-n casă pe căzut l-a dus</a:t>
            </a:r>
            <a:br/>
            <a:r>
              <a:t>Și pentru el a cheltuit</a:t>
            </a:r>
            <a:br/>
            <a:r>
              <a:t>Hangiului el a plătit.</a:t>
            </a:r>
            <a:br/>
            <a:r>
              <a:t>Samariteanul cel milos</a:t>
            </a:r>
            <a:br/>
            <a:r>
              <a:t>Era Isus, Isus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Trecând pădurea de stejari</a:t>
            </a:r>
            <a:br/>
            <a:r>
              <a:t>Tu frate fii atent mereu</a:t>
            </a:r>
            <a:br/>
            <a:r>
              <a:t>Căci cale-ai plină de tâlhari</a:t>
            </a:r>
            <a:br/>
            <a:r>
              <a:t>Ce urmăresc sufletul tău.</a:t>
            </a:r>
            <a:br/>
            <a:r>
              <a:t>În jos să nu cobori nicicând</a:t>
            </a:r>
            <a:br/>
            <a:r>
              <a:t>Chiar dacă urci spre cer plângând</a:t>
            </a:r>
            <a:br/>
            <a:r>
              <a:t>Tu mergi cu crucea până sus</a:t>
            </a:r>
            <a:br/>
            <a:r>
              <a:t>Așa cum mers-a și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