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- Unde să găsesc scăpare?</a:t>
            </a:r>
            <a:br/>
            <a:r>
              <a:t>Unde să m-adăpostesc?</a:t>
            </a:r>
            <a:br/>
            <a:r>
              <a:t>/: Foc mistuitor e Domnul</a:t>
            </a:r>
            <a:br/>
            <a:r>
              <a:t>Sunt pierdut, mă îngrozesc. :/</a:t>
            </a:r>
            <a:br/>
            <a:r>
              <a:t>- La Golgota, pentru tine</a:t>
            </a:r>
            <a:br/>
            <a:r>
              <a:t>Moarte grea am suferit;</a:t>
            </a:r>
            <a:br/>
            <a:r>
              <a:t>/: Cine se încrede-n Mine,</a:t>
            </a:r>
            <a:br/>
            <a:r>
              <a:t>Nu mai este osândit.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- Unde este locu-n care.</a:t>
            </a:r>
            <a:br/>
            <a:r>
              <a:t>De pedeapsă aş scăpa?</a:t>
            </a:r>
            <a:br/>
            <a:r>
              <a:t>/: Vina mea-i nespus de mare:</a:t>
            </a:r>
            <a:br/>
            <a:r>
              <a:t>Cine m-ar putea ierta? :/</a:t>
            </a:r>
            <a:br/>
            <a:r>
              <a:t>- Vin' la Mine, vino-ndată!</a:t>
            </a:r>
            <a:br/>
            <a:r>
              <a:t>Vin' la Mine, dragul meu!</a:t>
            </a:r>
            <a:br/>
            <a:r>
              <a:t>/: Inima-Mi însângerată</a:t>
            </a:r>
            <a:br/>
            <a:r>
              <a:t>Este adăpostul tău.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- Ce mulţime de păcate</a:t>
            </a:r>
            <a:br/>
            <a:r>
              <a:t>Am făcut în viaţa mea!</a:t>
            </a:r>
            <a:br/>
            <a:r>
              <a:t>/: Zile, nopţi înfricoşate</a:t>
            </a:r>
            <a:br/>
            <a:r>
              <a:t>Mi-a dat vina mea cea grea! :/</a:t>
            </a:r>
            <a:br/>
            <a:r>
              <a:t>- O, biet suflet, crede-n Mine!</a:t>
            </a:r>
            <a:br/>
            <a:r>
              <a:t>Sângele ce Mi-am jertfit</a:t>
            </a:r>
            <a:br/>
            <a:r>
              <a:t>/: Te-a spălat, da, şi pe tine.</a:t>
            </a:r>
            <a:br/>
            <a:r>
              <a:t>Crede şi fii liniştit!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