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Va fi o zi de cântec </a:t>
            </a:r>
            <a:br/>
            <a:r>
              <a:t>De pace și lumină,</a:t>
            </a:r>
            <a:br/>
            <a:r>
              <a:t>Când vei veni, Isuse,</a:t>
            </a:r>
            <a:br/>
            <a:r>
              <a:t>În slava Ta deplină.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Va fi o zi de nouă </a:t>
            </a:r>
            <a:br/>
            <a:r>
              <a:t>Și-aprinsă bucurie,</a:t>
            </a:r>
            <a:br/>
            <a:r>
              <a:t>Când va începe nunta</a:t>
            </a:r>
            <a:br/>
            <a:r>
              <a:t>Ce ține-n veșnicie.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 Va fi o zi de sfântă </a:t>
            </a:r>
            <a:br/>
            <a:r>
              <a:t>Și veșnică-mplinire,</a:t>
            </a:r>
            <a:br/>
            <a:r>
              <a:t>Când vom vedea pe nouri</a:t>
            </a:r>
            <a:br/>
            <a:r>
              <a:t>Măreața Ta venire.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/: Va fi o zi cum alta</a:t>
            </a:r>
            <a:br/>
            <a:r>
              <a:t>Nu va mai fi vreodată;</a:t>
            </a:r>
            <a:br/>
            <a:r>
              <a:t>Când vom trăi, aievea,</a:t>
            </a:r>
            <a:br/>
            <a:r>
              <a:t>Venirea Ta curată.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/: O, vino, vino, vino,</a:t>
            </a:r>
            <a:br/>
            <a:r>
              <a:t>De Tine-n veci ne leagă! </a:t>
            </a:r>
            <a:br/>
            <a:r>
              <a:t>Te așteptăm, Isuse,</a:t>
            </a:r>
            <a:br/>
            <a:r>
              <a:t>Iubirea noastră-ntreagă.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