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Vezi cum, în zbor, se duce timpul?</a:t>
            </a:r>
            <a:br/>
            <a:r>
              <a:t>Aşa trecut-au mii de ani.</a:t>
            </a:r>
            <a:br/>
            <a:r>
              <a:t>/: Şi noi vom trece toţi ca gândul,</a:t>
            </a:r>
            <a:br/>
            <a:r>
              <a:t>Fără-a lăsa urme măcar.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Trecut-au mulţi prin lumea-aceasta;</a:t>
            </a:r>
            <a:br/>
            <a:r>
              <a:t>S-au dus în veşnicie toţi.</a:t>
            </a:r>
            <a:br/>
            <a:r>
              <a:t>/: Curând veni-va şi sfârşitul</a:t>
            </a:r>
            <a:br/>
            <a:r>
              <a:t>Întregii noastre omeniri.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Întreaga noastră zbuciumare</a:t>
            </a:r>
            <a:br/>
            <a:r>
              <a:t>De trudă, griji şi lupte mari</a:t>
            </a:r>
            <a:br/>
            <a:r>
              <a:t>/: Se pierde toată-n lumea mare</a:t>
            </a:r>
            <a:br/>
            <a:r>
              <a:t>A celor slabi şi-a celor tari.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Şi-atunci, de ce-ai venit în lume</a:t>
            </a:r>
            <a:br/>
            <a:r>
              <a:t>Şi-atât de mult te-ai chinuit?</a:t>
            </a:r>
            <a:br/>
            <a:r>
              <a:t>/: Ca să sfârşeşti în groapa-n care</a:t>
            </a:r>
            <a:br/>
            <a:r>
              <a:t>De viermi să fii tu nimicit?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Chiar viaţa ce ne pare scumpă,</a:t>
            </a:r>
            <a:br/>
            <a:r>
              <a:t>E o nălucă-n negură.</a:t>
            </a:r>
            <a:br/>
            <a:r>
              <a:t>/: În creştinism este viata</a:t>
            </a:r>
            <a:br/>
            <a:r>
              <a:t>Fără sfârşit, cea veşnică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E viaţa ce-o găsim în Domnul,</a:t>
            </a:r>
            <a:br/>
            <a:r>
              <a:t>Pe care El ne-o dă în dar.</a:t>
            </a:r>
            <a:br/>
            <a:r>
              <a:t>/: O! spune-mi: ţi-ai asigurat-o</a:t>
            </a:r>
            <a:br/>
            <a:r>
              <a:t>Sau nici nu te-ai gândit măcar?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