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Vin' la Tatăl! El te cheamă;</a:t>
            </a:r>
            <a:br/>
            <a:r>
              <a:t>Vin-acasă, fiu pierdut!</a:t>
            </a:r>
            <a:br/>
            <a:r>
              <a:t>De nimic să nu ai teamă:</a:t>
            </a:r>
            <a:br/>
            <a:r>
              <a:t>El va şterge-al tău trecut.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azi! Vin la El!</a:t>
            </a:r>
            <a:br/>
            <a:r>
              <a:t>Pentru ce-ai întârzia?</a:t>
            </a:r>
            <a:br/>
            <a:r>
              <a:t>Vino azi! Vin' la El!</a:t>
            </a:r>
            <a:br/>
            <a:r>
              <a:t>Vin' şi El te va ierta!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Prea mult timp, în suferinţă,</a:t>
            </a:r>
            <a:br/>
            <a:r>
              <a:t>Ai trăit nefericit;</a:t>
            </a:r>
            <a:br/>
            <a:r>
              <a:t>Dar acum tu, prin credinţă,</a:t>
            </a:r>
            <a:br/>
            <a:r>
              <a:t>Ai putea fi mântuit.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azi! Vin la El!</a:t>
            </a:r>
            <a:br/>
            <a:r>
              <a:t>Pentru ce-ai întârzia?</a:t>
            </a:r>
            <a:br/>
            <a:r>
              <a:t>Vino azi! Vin' la El!</a:t>
            </a:r>
            <a:br/>
            <a:r>
              <a:t>Vin' şi El te va ierta!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 păcatul te robeşte,</a:t>
            </a:r>
            <a:br/>
            <a:r>
              <a:t>Sub un jug apăsător;</a:t>
            </a:r>
            <a:br/>
            <a:r>
              <a:t>Dar Isus ce te iubeşte</a:t>
            </a:r>
            <a:br/>
            <a:r>
              <a:t>Vrea să-ţi vină-n ajutor.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azi! Vin la El!</a:t>
            </a:r>
            <a:br/>
            <a:r>
              <a:t>Pentru ce-ai întârzia?</a:t>
            </a:r>
            <a:br/>
            <a:r>
              <a:t>Vino azi! Vin' la El!</a:t>
            </a:r>
            <a:br/>
            <a:r>
              <a:t>Vin' şi El te va ierta!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Spune-I Lui toată durerea!</a:t>
            </a:r>
            <a:br/>
            <a:r>
              <a:t>Tot păcatul spune-l Lui!</a:t>
            </a:r>
            <a:br/>
            <a:r>
              <a:t>Tatăl vrea să-ţi dea iertarea</a:t>
            </a:r>
            <a:br/>
            <a:r>
              <a:t>În Numele Fiului.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azi! Vin la El!</a:t>
            </a:r>
            <a:br/>
            <a:r>
              <a:t>Pentru ce-ai întârzia?</a:t>
            </a:r>
            <a:br/>
            <a:r>
              <a:t>Vino azi! Vin' la El!</a:t>
            </a:r>
            <a:br/>
            <a:r>
              <a:t>Vin' şi El te va ierta!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