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Vino şi-ascultă,</a:t>
            </a:r>
            <a:br/>
            <a:r>
              <a:t>Şoptind izvorul cristalin!</a:t>
            </a:r>
            <a:br/>
            <a:r>
              <a:t>El te învaţă</a:t>
            </a:r>
            <a:br/>
            <a:r>
              <a:t>Să te predai deplin</a:t>
            </a:r>
            <a:br/>
            <a:r>
              <a:t>Necurmat în slujba vieţii</a:t>
            </a:r>
            <a:br/>
            <a:r>
              <a:t>Setea multor potolind,</a:t>
            </a:r>
            <a:br/>
            <a:r>
              <a:t>Căci spre tine toţi drumeţii</a:t>
            </a:r>
            <a:br/>
            <a:r>
              <a:t>Mâinile 'şi-ntind.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Vino şi-aleargă</a:t>
            </a:r>
            <a:br/>
            <a:r>
              <a:t>Câmpiile cu mii de flori!</a:t>
            </a:r>
            <a:br/>
            <a:r>
              <a:t>Ele te-ndeamnă</a:t>
            </a:r>
            <a:br/>
            <a:r>
              <a:t>Să fii, spre trecători,</a:t>
            </a:r>
            <a:br/>
            <a:r>
              <a:t>Necurmat balsam ce-alină</a:t>
            </a:r>
            <a:br/>
            <a:r>
              <a:t>Suferinţele mereu,</a:t>
            </a:r>
            <a:br/>
            <a:r>
              <a:t>Să ai faţa spre lumină</a:t>
            </a:r>
            <a:br/>
            <a:r>
              <a:t>Şi spre Dumnezeu.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Vino, priveşte</a:t>
            </a:r>
            <a:br/>
            <a:r>
              <a:t>Păduri şi toate câte sunt!</a:t>
            </a:r>
            <a:br/>
            <a:r>
              <a:t>Toate ţi-arată</a:t>
            </a:r>
            <a:br/>
            <a:r>
              <a:t>Pe Creatorul sfânt.</a:t>
            </a:r>
            <a:br/>
            <a:r>
              <a:t>Necurmat în ascultare</a:t>
            </a:r>
            <a:br/>
            <a:r>
              <a:t>Să te pleci tot mai supus,</a:t>
            </a:r>
            <a:br/>
            <a:r>
              <a:t>Să fii binecuvântare</a:t>
            </a:r>
            <a:br/>
            <a:r>
              <a:t>La venit şi dus.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