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Voi, copii ce creşteţi pe pământ,</a:t>
            </a:r>
            <a:br/>
            <a:r>
              <a:t>Ascultaţi de-al Domnului Cuvânt!</a:t>
            </a:r>
            <a:br/>
            <a:r>
              <a:t>De Hristos, de Hristos,</a:t>
            </a:r>
            <a:br/>
            <a:r>
              <a:t>Ascultaţi cu gând frumos!</a:t>
            </a:r>
            <a:br/>
            <a:r>
              <a:t>De Isus, de Isus,</a:t>
            </a:r>
            <a:br/>
            <a:r>
              <a:t>Ascultaţi cu gând supus!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Fericirea voastră-i numai El,</a:t>
            </a:r>
            <a:br/>
            <a:r>
              <a:t>Căci vă ştie dorul de-orice fel,</a:t>
            </a:r>
            <a:br/>
            <a:r>
              <a:t>Şi vă vrea, şi vă vrea</a:t>
            </a:r>
            <a:br/>
            <a:r>
              <a:t>Fericiţi în casa Sa;</a:t>
            </a:r>
            <a:br/>
            <a:r>
              <a:t>Pe vecii, pe vecii,</a:t>
            </a:r>
            <a:br/>
            <a:r>
              <a:t>Să-I fiţi credincioşi, copii!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Viaţa voastră Lui să-I dăruiţi,</a:t>
            </a:r>
            <a:br/>
            <a:r>
              <a:t>Să-nvăţaţi, de mici, cum să-l slujiţi;</a:t>
            </a:r>
            <a:br/>
            <a:r>
              <a:t>Harul Său, harul Său</a:t>
            </a:r>
            <a:br/>
            <a:r>
              <a:t>Vă păzeşte de-orice rău</a:t>
            </a:r>
            <a:br/>
            <a:r>
              <a:t>Până sus, până sus,</a:t>
            </a:r>
            <a:br/>
            <a:r>
              <a:t>Cum iubirea Lui ne-a spus.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