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Vorbeşte, Doamne, căci sunt rob</a:t>
            </a:r>
            <a:br/>
            <a:r>
              <a:t>Şi robul Tău ascultă.</a:t>
            </a:r>
            <a:br/>
            <a:r>
              <a:t>Mai toarnă-mi iar ulei în ciob,</a:t>
            </a:r>
            <a:br/>
            <a:r>
              <a:t>Mai dă-mi din grâul Tău un bob</a:t>
            </a:r>
            <a:br/>
            <a:r>
              <a:t>Şi dragoste mai multă.</a:t>
            </a:r>
            <a:br/>
            <a:r>
              <a:t>Mai toarnă-mi iar ulei în ciob,</a:t>
            </a:r>
            <a:br/>
            <a:r>
              <a:t>Mai dă-mi din grâul Tău un bob</a:t>
            </a:r>
            <a:br/>
            <a:r>
              <a:t>Şi dragoste (bis) mai multă.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Vorbeşte, Doamne, căci în piept</a:t>
            </a:r>
            <a:br/>
            <a:r>
              <a:t>Mi-e inima firavă.</a:t>
            </a:r>
            <a:br/>
            <a:r>
              <a:t>Nebun mă face-orice-nţelept,</a:t>
            </a:r>
            <a:br/>
            <a:r>
              <a:t>Dar eu cu mai mult dor Te-aştept</a:t>
            </a:r>
            <a:br/>
            <a:r>
              <a:t>În vreme de zăbavă.</a:t>
            </a:r>
            <a:br/>
            <a:r>
              <a:t>Nebun mă face-orice-nţelept,</a:t>
            </a:r>
            <a:br/>
            <a:r>
              <a:t>Dar eu cu mai mult dor Te-aştept</a:t>
            </a:r>
            <a:br/>
            <a:r>
              <a:t>În vreme (bis) de zăbavă.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Vorbeşte, Doamne, căci sunt gol</a:t>
            </a:r>
            <a:br/>
            <a:r>
              <a:t>Şi-mi bate-n suflet vântul.</a:t>
            </a:r>
            <a:br/>
            <a:r>
              <a:t>Căci mii de corbi îmi dau ocol</a:t>
            </a:r>
            <a:br/>
            <a:r>
              <a:t>De când pe-al inimii pristol</a:t>
            </a:r>
            <a:br/>
            <a:r>
              <a:t>Ţi-ai aşezat Cuvântul.</a:t>
            </a:r>
            <a:br/>
            <a:r>
              <a:t>Căci mii de corbi îmi dau ocol</a:t>
            </a:r>
            <a:br/>
            <a:r>
              <a:t>De când pe-al inimii pristol</a:t>
            </a:r>
            <a:br/>
            <a:r>
              <a:t>Ţi-ai aşezat (bis) Cuvântul.</a:t>
            </a:r>
            <a:br/>
            <a:r>
              <a:t>4. Mai dă-mi din pâinea Ta un drob</a:t>
            </a:r>
            <a:br/>
            <a:r>
              <a:t>Şi flacără mai multă.</a:t>
            </a:r>
            <a:br/>
            <a:r>
              <a:t>Chiar dacă-s fiu şi nu sunt ciob</a:t>
            </a:r>
            <a:br/>
            <a:r>
              <a:t>Dar eu din dragoste sunt rob</a:t>
            </a:r>
            <a:br/>
            <a:r>
              <a:t>Şi robul Tău ascultă.</a:t>
            </a:r>
            <a:br/>
            <a:r>
              <a:t>Chiar dacă-s fiu şi nu sunt ciob</a:t>
            </a:r>
            <a:br/>
            <a:r>
              <a:t>Dar eu din dragoste sunt rob</a:t>
            </a:r>
            <a:br/>
            <a:r>
              <a:t>Şi robul Tău (bis) ascultă.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